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60" r:id="rId5"/>
    <p:sldMasterId id="214748368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Lst>
  <p:sldSz cy="5143500" cx="9144000"/>
  <p:notesSz cx="6858000" cy="9144000"/>
  <p:embeddedFontLst>
    <p:embeddedFont>
      <p:font typeface="Raleway"/>
      <p:regular r:id="rId51"/>
      <p:bold r:id="rId52"/>
      <p:italic r:id="rId53"/>
      <p:boldItalic r:id="rId54"/>
    </p:embeddedFont>
    <p:embeddedFont>
      <p:font typeface="Lato"/>
      <p:regular r:id="rId55"/>
      <p:bold r:id="rId56"/>
      <p:italic r:id="rId57"/>
      <p:boldItalic r:id="rId58"/>
    </p:embeddedFont>
    <p:embeddedFont>
      <p:font typeface="Montserrat"/>
      <p:regular r:id="rId59"/>
      <p:bold r:id="rId60"/>
      <p:italic r:id="rId61"/>
      <p:boldItalic r:id="rId62"/>
    </p:embeddedFont>
    <p:embeddedFont>
      <p:font typeface="Montserrat Light"/>
      <p:regular r:id="rId63"/>
      <p:bold r:id="rId64"/>
      <p:italic r:id="rId65"/>
      <p:boldItalic r:id="rId66"/>
    </p:embeddedFont>
    <p:embeddedFont>
      <p:font typeface="Work Sans"/>
      <p:regular r:id="rId67"/>
      <p:bold r:id="rId68"/>
      <p:italic r:id="rId69"/>
      <p:boldItalic r:id="rId70"/>
    </p:embeddedFont>
    <p:embeddedFont>
      <p:font typeface="Work Sans Light"/>
      <p:regular r:id="rId71"/>
      <p:bold r:id="rId72"/>
      <p:italic r:id="rId73"/>
      <p:boldItalic r:id="rId74"/>
    </p:embeddedFont>
    <p:embeddedFont>
      <p:font typeface="Helvetica Neue"/>
      <p:regular r:id="rId75"/>
      <p:bold r:id="rId76"/>
      <p:italic r:id="rId77"/>
      <p:boldItalic r:id="rId78"/>
    </p:embeddedFont>
    <p:embeddedFont>
      <p:font typeface="Helvetica Neue Light"/>
      <p:regular r:id="rId79"/>
      <p:bold r:id="rId80"/>
      <p:italic r:id="rId81"/>
      <p:boldItalic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83" roundtripDataSignature="AMtx7mg5PFN7w/rT32mxpC2B/hyA0Ex+r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3" Type="http://customschemas.google.com/relationships/presentationmetadata" Target="metadata"/><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HelveticaNeueLight-bold.fntdata"/><Relationship Id="rId82" Type="http://schemas.openxmlformats.org/officeDocument/2006/relationships/font" Target="fonts/HelveticaNeueLight-boldItalic.fntdata"/><Relationship Id="rId81" Type="http://schemas.openxmlformats.org/officeDocument/2006/relationships/font" Target="fonts/HelveticaNeueLight-italic.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WorkSansLight-italic.fntdata"/><Relationship Id="rId72" Type="http://schemas.openxmlformats.org/officeDocument/2006/relationships/font" Target="fonts/WorkSansLight-bold.fntdata"/><Relationship Id="rId31" Type="http://schemas.openxmlformats.org/officeDocument/2006/relationships/slide" Target="slides/slide24.xml"/><Relationship Id="rId75" Type="http://schemas.openxmlformats.org/officeDocument/2006/relationships/font" Target="fonts/HelveticaNeue-regular.fntdata"/><Relationship Id="rId30" Type="http://schemas.openxmlformats.org/officeDocument/2006/relationships/slide" Target="slides/slide23.xml"/><Relationship Id="rId74" Type="http://schemas.openxmlformats.org/officeDocument/2006/relationships/font" Target="fonts/WorkSansLight-boldItalic.fntdata"/><Relationship Id="rId33" Type="http://schemas.openxmlformats.org/officeDocument/2006/relationships/slide" Target="slides/slide26.xml"/><Relationship Id="rId77" Type="http://schemas.openxmlformats.org/officeDocument/2006/relationships/font" Target="fonts/HelveticaNeue-italic.fntdata"/><Relationship Id="rId32" Type="http://schemas.openxmlformats.org/officeDocument/2006/relationships/slide" Target="slides/slide25.xml"/><Relationship Id="rId76" Type="http://schemas.openxmlformats.org/officeDocument/2006/relationships/font" Target="fonts/HelveticaNeue-bold.fntdata"/><Relationship Id="rId35" Type="http://schemas.openxmlformats.org/officeDocument/2006/relationships/slide" Target="slides/slide28.xml"/><Relationship Id="rId79" Type="http://schemas.openxmlformats.org/officeDocument/2006/relationships/font" Target="fonts/HelveticaNeueLight-regular.fntdata"/><Relationship Id="rId34" Type="http://schemas.openxmlformats.org/officeDocument/2006/relationships/slide" Target="slides/slide27.xml"/><Relationship Id="rId78" Type="http://schemas.openxmlformats.org/officeDocument/2006/relationships/font" Target="fonts/HelveticaNeue-boldItalic.fntdata"/><Relationship Id="rId71" Type="http://schemas.openxmlformats.org/officeDocument/2006/relationships/font" Target="fonts/WorkSansLight-regular.fntdata"/><Relationship Id="rId70" Type="http://schemas.openxmlformats.org/officeDocument/2006/relationships/font" Target="fonts/WorkSans-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Montserrat-boldItalic.fntdata"/><Relationship Id="rId61" Type="http://schemas.openxmlformats.org/officeDocument/2006/relationships/font" Target="fonts/Montserrat-italic.fntdata"/><Relationship Id="rId20" Type="http://schemas.openxmlformats.org/officeDocument/2006/relationships/slide" Target="slides/slide13.xml"/><Relationship Id="rId64" Type="http://schemas.openxmlformats.org/officeDocument/2006/relationships/font" Target="fonts/MontserratLight-bold.fntdata"/><Relationship Id="rId63" Type="http://schemas.openxmlformats.org/officeDocument/2006/relationships/font" Target="fonts/MontserratLight-regular.fntdata"/><Relationship Id="rId22" Type="http://schemas.openxmlformats.org/officeDocument/2006/relationships/slide" Target="slides/slide15.xml"/><Relationship Id="rId66" Type="http://schemas.openxmlformats.org/officeDocument/2006/relationships/font" Target="fonts/MontserratLight-boldItalic.fntdata"/><Relationship Id="rId21" Type="http://schemas.openxmlformats.org/officeDocument/2006/relationships/slide" Target="slides/slide14.xml"/><Relationship Id="rId65" Type="http://schemas.openxmlformats.org/officeDocument/2006/relationships/font" Target="fonts/MontserratLight-italic.fntdata"/><Relationship Id="rId24" Type="http://schemas.openxmlformats.org/officeDocument/2006/relationships/slide" Target="slides/slide17.xml"/><Relationship Id="rId68" Type="http://schemas.openxmlformats.org/officeDocument/2006/relationships/font" Target="fonts/WorkSans-bold.fntdata"/><Relationship Id="rId23" Type="http://schemas.openxmlformats.org/officeDocument/2006/relationships/slide" Target="slides/slide16.xml"/><Relationship Id="rId67" Type="http://schemas.openxmlformats.org/officeDocument/2006/relationships/font" Target="fonts/WorkSans-regular.fntdata"/><Relationship Id="rId60" Type="http://schemas.openxmlformats.org/officeDocument/2006/relationships/font" Target="fonts/Montserrat-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WorkSans-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aleway-regular.fntdata"/><Relationship Id="rId50" Type="http://schemas.openxmlformats.org/officeDocument/2006/relationships/slide" Target="slides/slide43.xml"/><Relationship Id="rId53" Type="http://schemas.openxmlformats.org/officeDocument/2006/relationships/font" Target="fonts/Raleway-italic.fntdata"/><Relationship Id="rId52" Type="http://schemas.openxmlformats.org/officeDocument/2006/relationships/font" Target="fonts/Raleway-bold.fntdata"/><Relationship Id="rId11" Type="http://schemas.openxmlformats.org/officeDocument/2006/relationships/slide" Target="slides/slide4.xml"/><Relationship Id="rId55" Type="http://schemas.openxmlformats.org/officeDocument/2006/relationships/font" Target="fonts/Lato-regular.fntdata"/><Relationship Id="rId10" Type="http://schemas.openxmlformats.org/officeDocument/2006/relationships/slide" Target="slides/slide3.xml"/><Relationship Id="rId54" Type="http://schemas.openxmlformats.org/officeDocument/2006/relationships/font" Target="fonts/Raleway-boldItalic.fntdata"/><Relationship Id="rId13" Type="http://schemas.openxmlformats.org/officeDocument/2006/relationships/slide" Target="slides/slide6.xml"/><Relationship Id="rId57" Type="http://schemas.openxmlformats.org/officeDocument/2006/relationships/font" Target="fonts/Lato-italic.fntdata"/><Relationship Id="rId12" Type="http://schemas.openxmlformats.org/officeDocument/2006/relationships/slide" Target="slides/slide5.xml"/><Relationship Id="rId56" Type="http://schemas.openxmlformats.org/officeDocument/2006/relationships/font" Target="fonts/Lato-bold.fntdata"/><Relationship Id="rId15" Type="http://schemas.openxmlformats.org/officeDocument/2006/relationships/slide" Target="slides/slide8.xml"/><Relationship Id="rId59" Type="http://schemas.openxmlformats.org/officeDocument/2006/relationships/font" Target="fonts/Montserrat-regular.fntdata"/><Relationship Id="rId14" Type="http://schemas.openxmlformats.org/officeDocument/2006/relationships/slide" Target="slides/slide7.xml"/><Relationship Id="rId58" Type="http://schemas.openxmlformats.org/officeDocument/2006/relationships/font" Target="fonts/Lato-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png>
</file>

<file path=ppt/media/image13.jpg>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7" name="Google Shape;36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4d80e877e8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 name="Google Shape;384;g14d80e877e8_0_2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 name="Google Shape;39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4d80e877e8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g14d80e877e8_0_1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4d80e877e8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7" name="Google Shape;407;g14d80e877e8_0_2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4d80e877e8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g14d80e877e8_0_1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4d80e877e8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8" name="Google Shape;418;g14d80e877e8_0_1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14d80e877e8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4" name="Google Shape;424;g14d80e877e8_0_2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0" name="Google Shape;43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dc6d7cb96e_6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5" name="Google Shape;435;g1dc6d7cb96e_6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dc6d7cb96e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g1dc6d7cb96e_6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6" name="Google Shape;44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17d9e03454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2" name="Google Shape;452;g17d9e034543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17d9e0345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8" name="Google Shape;458;g17d9e03454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4" name="Google Shape;464;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9" name="Google Shape;469;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5" name="Google Shape;47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0" name="Google Shape;48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6" name="Google Shape;48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1" name="Google Shape;491;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7" name="Google Shape;497;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3" name="Google Shape;503;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8" name="Google Shape;508;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4" name="Google Shape;514;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0" name="Google Shape;520;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6" name="Google Shape;526;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3" name="Google Shape;533;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0" name="Google Shape;540;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5" name="Google Shape;545;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14d80e877e8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1" name="Google Shape;551;g14d80e877e8_0_1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 name="Google Shape;33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 name="Google Shape;33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3" name="Google Shape;34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jp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jp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 name="Shape 9"/>
        <p:cNvGrpSpPr/>
        <p:nvPr/>
      </p:nvGrpSpPr>
      <p:grpSpPr>
        <a:xfrm>
          <a:off x="0" y="0"/>
          <a:ext cx="0" cy="0"/>
          <a:chOff x="0" y="0"/>
          <a:chExt cx="0" cy="0"/>
        </a:xfrm>
      </p:grpSpPr>
      <p:sp>
        <p:nvSpPr>
          <p:cNvPr id="10" name="Google Shape;10;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 name="Google Shape;11;p3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 name="Google Shape;12;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4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4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3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38"/>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7" name="Google Shape;57;p38"/>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58" name="Google Shape;58;p38"/>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59" name="Google Shape;59;p38"/>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60" name="Shape 60"/>
        <p:cNvGrpSpPr/>
        <p:nvPr/>
      </p:nvGrpSpPr>
      <p:grpSpPr>
        <a:xfrm>
          <a:off x="0" y="0"/>
          <a:ext cx="0" cy="0"/>
          <a:chOff x="0" y="0"/>
          <a:chExt cx="0" cy="0"/>
        </a:xfrm>
      </p:grpSpPr>
      <p:pic>
        <p:nvPicPr>
          <p:cNvPr id="61" name="Google Shape;61;p48"/>
          <p:cNvPicPr preferRelativeResize="0"/>
          <p:nvPr/>
        </p:nvPicPr>
        <p:blipFill rotWithShape="1">
          <a:blip r:embed="rId2">
            <a:alphaModFix amt="37000"/>
          </a:blip>
          <a:srcRect b="0" l="0" r="0" t="0"/>
          <a:stretch/>
        </p:blipFill>
        <p:spPr>
          <a:xfrm>
            <a:off x="1675" y="487800"/>
            <a:ext cx="9143999" cy="6096000"/>
          </a:xfrm>
          <a:prstGeom prst="rect">
            <a:avLst/>
          </a:prstGeom>
          <a:noFill/>
          <a:ln>
            <a:noFill/>
          </a:ln>
        </p:spPr>
      </p:pic>
      <p:sp>
        <p:nvSpPr>
          <p:cNvPr id="62" name="Google Shape;62;p48"/>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48"/>
          <p:cNvGrpSpPr/>
          <p:nvPr/>
        </p:nvGrpSpPr>
        <p:grpSpPr>
          <a:xfrm>
            <a:off x="830392" y="1191256"/>
            <a:ext cx="745763" cy="45826"/>
            <a:chOff x="4580561" y="2589004"/>
            <a:chExt cx="1064464" cy="25200"/>
          </a:xfrm>
        </p:grpSpPr>
        <p:sp>
          <p:nvSpPr>
            <p:cNvPr id="64" name="Google Shape;64;p4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4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48"/>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67" name="Google Shape;67;p48"/>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4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69" name="Google Shape;69;p48"/>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Raleway"/>
                <a:ea typeface="Raleway"/>
                <a:cs typeface="Raleway"/>
                <a:sym typeface="Raleway"/>
              </a:rPr>
              <a:t>Confidential</a:t>
            </a:r>
            <a:endParaRPr b="1" i="0" sz="600" u="none" cap="none" strike="noStrike">
              <a:solidFill>
                <a:srgbClr val="000000"/>
              </a:solidFill>
              <a:latin typeface="Raleway"/>
              <a:ea typeface="Raleway"/>
              <a:cs typeface="Raleway"/>
              <a:sym typeface="Raleway"/>
            </a:endParaRPr>
          </a:p>
        </p:txBody>
      </p:sp>
      <p:sp>
        <p:nvSpPr>
          <p:cNvPr id="70" name="Google Shape;70;p48"/>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 sz="600" u="none" cap="none" strike="noStrike">
                <a:solidFill>
                  <a:srgbClr val="000000"/>
                </a:solidFill>
                <a:latin typeface="Raleway"/>
                <a:ea typeface="Raleway"/>
                <a:cs typeface="Raleway"/>
                <a:sym typeface="Raleway"/>
              </a:rPr>
              <a:t>Version 1.0</a:t>
            </a:r>
            <a:endParaRPr b="1" i="0" sz="600" u="none" cap="none" strike="noStrike">
              <a:solidFill>
                <a:srgbClr val="000000"/>
              </a:solidFill>
              <a:latin typeface="Raleway"/>
              <a:ea typeface="Raleway"/>
              <a:cs typeface="Raleway"/>
              <a:sym typeface="Raleway"/>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71" name="Shape 71"/>
        <p:cNvGrpSpPr/>
        <p:nvPr/>
      </p:nvGrpSpPr>
      <p:grpSpPr>
        <a:xfrm>
          <a:off x="0" y="0"/>
          <a:ext cx="0" cy="0"/>
          <a:chOff x="0" y="0"/>
          <a:chExt cx="0" cy="0"/>
        </a:xfrm>
      </p:grpSpPr>
      <p:pic>
        <p:nvPicPr>
          <p:cNvPr id="72" name="Google Shape;72;p49"/>
          <p:cNvPicPr preferRelativeResize="0"/>
          <p:nvPr/>
        </p:nvPicPr>
        <p:blipFill rotWithShape="1">
          <a:blip r:embed="rId2">
            <a:alphaModFix amt="37000"/>
          </a:blip>
          <a:srcRect b="0" l="0" r="0" t="0"/>
          <a:stretch/>
        </p:blipFill>
        <p:spPr>
          <a:xfrm>
            <a:off x="1675" y="487800"/>
            <a:ext cx="9143999" cy="6096000"/>
          </a:xfrm>
          <a:prstGeom prst="rect">
            <a:avLst/>
          </a:prstGeom>
          <a:noFill/>
          <a:ln>
            <a:noFill/>
          </a:ln>
        </p:spPr>
      </p:pic>
      <p:sp>
        <p:nvSpPr>
          <p:cNvPr id="73" name="Google Shape;73;p49"/>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 name="Google Shape;74;p49"/>
          <p:cNvGrpSpPr/>
          <p:nvPr/>
        </p:nvGrpSpPr>
        <p:grpSpPr>
          <a:xfrm>
            <a:off x="830392" y="1191256"/>
            <a:ext cx="745763" cy="45826"/>
            <a:chOff x="4580561" y="2589004"/>
            <a:chExt cx="1064464" cy="25200"/>
          </a:xfrm>
        </p:grpSpPr>
        <p:sp>
          <p:nvSpPr>
            <p:cNvPr id="75" name="Google Shape;75;p4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4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49"/>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78" name="Google Shape;78;p49"/>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9" name="Google Shape;79;p4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80" name="Google Shape;80;p49"/>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1" name="Google Shape;81;p49"/>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82" name="Google Shape;82;p49"/>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83" name="Google Shape;83;p49"/>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84" name="Shape 84"/>
        <p:cNvGrpSpPr/>
        <p:nvPr/>
      </p:nvGrpSpPr>
      <p:grpSpPr>
        <a:xfrm>
          <a:off x="0" y="0"/>
          <a:ext cx="0" cy="0"/>
          <a:chOff x="0" y="0"/>
          <a:chExt cx="0" cy="0"/>
        </a:xfrm>
      </p:grpSpPr>
      <p:grpSp>
        <p:nvGrpSpPr>
          <p:cNvPr id="85" name="Google Shape;85;p50"/>
          <p:cNvGrpSpPr/>
          <p:nvPr/>
        </p:nvGrpSpPr>
        <p:grpSpPr>
          <a:xfrm>
            <a:off x="830392" y="1191256"/>
            <a:ext cx="745763" cy="45826"/>
            <a:chOff x="4580561" y="2589004"/>
            <a:chExt cx="1064464" cy="25200"/>
          </a:xfrm>
        </p:grpSpPr>
        <p:sp>
          <p:nvSpPr>
            <p:cNvPr id="86" name="Google Shape;86;p5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5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 name="Google Shape;88;p50"/>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89" name="Google Shape;89;p5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90" name="Google Shape;90;p50"/>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1" name="Google Shape;91;p50"/>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92" name="Google Shape;92;p50"/>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93" name="Google Shape;93;p50"/>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4" name="Shape 94"/>
        <p:cNvGrpSpPr/>
        <p:nvPr/>
      </p:nvGrpSpPr>
      <p:grpSpPr>
        <a:xfrm>
          <a:off x="0" y="0"/>
          <a:ext cx="0" cy="0"/>
          <a:chOff x="0" y="0"/>
          <a:chExt cx="0" cy="0"/>
        </a:xfrm>
      </p:grpSpPr>
      <p:sp>
        <p:nvSpPr>
          <p:cNvPr id="95" name="Google Shape;95;p5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 name="Google Shape;96;p51"/>
          <p:cNvGrpSpPr/>
          <p:nvPr/>
        </p:nvGrpSpPr>
        <p:grpSpPr>
          <a:xfrm>
            <a:off x="830392" y="1191256"/>
            <a:ext cx="745763" cy="45826"/>
            <a:chOff x="4580561" y="2589004"/>
            <a:chExt cx="1064464" cy="25200"/>
          </a:xfrm>
        </p:grpSpPr>
        <p:sp>
          <p:nvSpPr>
            <p:cNvPr id="97" name="Google Shape;97;p5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5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 name="Google Shape;99;p51"/>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00" name="Google Shape;100;p51"/>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01" name="Google Shape;101;p5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102" name="Google Shape;102;p51"/>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3" name="Google Shape;103;p51"/>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04" name="Google Shape;104;p51"/>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05" name="Google Shape;105;p51"/>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2">
    <p:spTree>
      <p:nvGrpSpPr>
        <p:cNvPr id="106" name="Shape 106"/>
        <p:cNvGrpSpPr/>
        <p:nvPr/>
      </p:nvGrpSpPr>
      <p:grpSpPr>
        <a:xfrm>
          <a:off x="0" y="0"/>
          <a:ext cx="0" cy="0"/>
          <a:chOff x="0" y="0"/>
          <a:chExt cx="0" cy="0"/>
        </a:xfrm>
      </p:grpSpPr>
      <p:sp>
        <p:nvSpPr>
          <p:cNvPr id="107" name="Google Shape;107;p52"/>
          <p:cNvSpPr txBox="1"/>
          <p:nvPr>
            <p:ph idx="1" type="body"/>
          </p:nvPr>
        </p:nvSpPr>
        <p:spPr>
          <a:xfrm>
            <a:off x="729450" y="154547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08" name="Google Shape;108;p5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grpSp>
        <p:nvGrpSpPr>
          <p:cNvPr id="109" name="Google Shape;109;p52"/>
          <p:cNvGrpSpPr/>
          <p:nvPr/>
        </p:nvGrpSpPr>
        <p:grpSpPr>
          <a:xfrm>
            <a:off x="830392" y="1191256"/>
            <a:ext cx="745763" cy="45826"/>
            <a:chOff x="4580561" y="2589004"/>
            <a:chExt cx="1064464" cy="25200"/>
          </a:xfrm>
        </p:grpSpPr>
        <p:sp>
          <p:nvSpPr>
            <p:cNvPr id="110" name="Google Shape;110;p5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5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12" name="Google Shape;112;p52"/>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13" name="Google Shape;113;p52"/>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14" name="Google Shape;114;p52"/>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115" name="Google Shape;115;p52"/>
          <p:cNvSpPr txBox="1"/>
          <p:nvPr>
            <p:ph type="title"/>
          </p:nvPr>
        </p:nvSpPr>
        <p:spPr>
          <a:xfrm>
            <a:off x="729450" y="4804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116" name="Shape 116"/>
        <p:cNvGrpSpPr/>
        <p:nvPr/>
      </p:nvGrpSpPr>
      <p:grpSpPr>
        <a:xfrm>
          <a:off x="0" y="0"/>
          <a:ext cx="0" cy="0"/>
          <a:chOff x="0" y="0"/>
          <a:chExt cx="0" cy="0"/>
        </a:xfrm>
      </p:grpSpPr>
      <p:sp>
        <p:nvSpPr>
          <p:cNvPr id="117" name="Google Shape;117;p5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5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119" name="Google Shape;119;p53"/>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0" name="Google Shape;120;p53"/>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21" name="Google Shape;121;p53"/>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22" name="Google Shape;122;p53"/>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123" name="Google Shape;123;p53"/>
          <p:cNvSpPr txBox="1"/>
          <p:nvPr>
            <p:ph idx="1" type="body"/>
          </p:nvPr>
        </p:nvSpPr>
        <p:spPr>
          <a:xfrm>
            <a:off x="729450" y="1068650"/>
            <a:ext cx="7688700" cy="1034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124" name="Shape 124"/>
        <p:cNvGrpSpPr/>
        <p:nvPr/>
      </p:nvGrpSpPr>
      <p:grpSpPr>
        <a:xfrm>
          <a:off x="0" y="0"/>
          <a:ext cx="0" cy="0"/>
          <a:chOff x="0" y="0"/>
          <a:chExt cx="0" cy="0"/>
        </a:xfrm>
      </p:grpSpPr>
      <p:pic>
        <p:nvPicPr>
          <p:cNvPr id="125" name="Google Shape;125;p54"/>
          <p:cNvPicPr preferRelativeResize="0"/>
          <p:nvPr/>
        </p:nvPicPr>
        <p:blipFill rotWithShape="1">
          <a:blip r:embed="rId2">
            <a:alphaModFix/>
          </a:blip>
          <a:srcRect b="0" l="0" r="0" t="0"/>
          <a:stretch/>
        </p:blipFill>
        <p:spPr>
          <a:xfrm>
            <a:off x="0" y="-338175"/>
            <a:ext cx="9144000" cy="6099050"/>
          </a:xfrm>
          <a:prstGeom prst="rect">
            <a:avLst/>
          </a:prstGeom>
          <a:noFill/>
          <a:ln>
            <a:noFill/>
          </a:ln>
          <a:effectLst>
            <a:outerShdw blurRad="57150" rotWithShape="0" algn="bl" dir="5400000" dist="19050">
              <a:srgbClr val="000000">
                <a:alpha val="49019"/>
              </a:srgbClr>
            </a:outerShdw>
          </a:effectLst>
        </p:spPr>
      </p:pic>
      <p:sp>
        <p:nvSpPr>
          <p:cNvPr id="126" name="Google Shape;126;p5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5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FFFFFF"/>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128" name="Google Shape;128;p54"/>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9" name="Google Shape;129;p54"/>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30" name="Google Shape;130;p54"/>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31" name="Google Shape;131;p54"/>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132" name="Google Shape;132;p54"/>
          <p:cNvSpPr txBox="1"/>
          <p:nvPr>
            <p:ph type="title"/>
          </p:nvPr>
        </p:nvSpPr>
        <p:spPr>
          <a:xfrm>
            <a:off x="729450" y="2056375"/>
            <a:ext cx="58875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3" name="Shape 133"/>
        <p:cNvGrpSpPr/>
        <p:nvPr/>
      </p:nvGrpSpPr>
      <p:grpSpPr>
        <a:xfrm>
          <a:off x="0" y="0"/>
          <a:ext cx="0" cy="0"/>
          <a:chOff x="0" y="0"/>
          <a:chExt cx="0" cy="0"/>
        </a:xfrm>
      </p:grpSpPr>
      <p:sp>
        <p:nvSpPr>
          <p:cNvPr id="134" name="Google Shape;134;p5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5" name="Google Shape;135;p55"/>
          <p:cNvGrpSpPr/>
          <p:nvPr/>
        </p:nvGrpSpPr>
        <p:grpSpPr>
          <a:xfrm>
            <a:off x="830392" y="1191256"/>
            <a:ext cx="745763" cy="45826"/>
            <a:chOff x="4580561" y="2589004"/>
            <a:chExt cx="1064464" cy="25200"/>
          </a:xfrm>
        </p:grpSpPr>
        <p:sp>
          <p:nvSpPr>
            <p:cNvPr id="136" name="Google Shape;136;p5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5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8" name="Google Shape;138;p55"/>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39" name="Google Shape;139;p55"/>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40" name="Google Shape;140;p55"/>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41" name="Google Shape;141;p5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142" name="Google Shape;142;p55"/>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3" name="Google Shape;143;p55"/>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44" name="Google Shape;144;p55"/>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45" name="Google Shape;145;p55"/>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46" name="Shape 146"/>
        <p:cNvGrpSpPr/>
        <p:nvPr/>
      </p:nvGrpSpPr>
      <p:grpSpPr>
        <a:xfrm>
          <a:off x="0" y="0"/>
          <a:ext cx="0" cy="0"/>
          <a:chOff x="0" y="0"/>
          <a:chExt cx="0" cy="0"/>
        </a:xfrm>
      </p:grpSpPr>
      <p:grpSp>
        <p:nvGrpSpPr>
          <p:cNvPr id="147" name="Google Shape;147;p56"/>
          <p:cNvGrpSpPr/>
          <p:nvPr/>
        </p:nvGrpSpPr>
        <p:grpSpPr>
          <a:xfrm>
            <a:off x="830392" y="1191256"/>
            <a:ext cx="745763" cy="45826"/>
            <a:chOff x="4580561" y="2589004"/>
            <a:chExt cx="1064464" cy="25200"/>
          </a:xfrm>
        </p:grpSpPr>
        <p:sp>
          <p:nvSpPr>
            <p:cNvPr id="148" name="Google Shape;148;p5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5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0" name="Google Shape;150;p56"/>
          <p:cNvSpPr txBox="1"/>
          <p:nvPr>
            <p:ph idx="1" type="body"/>
          </p:nvPr>
        </p:nvSpPr>
        <p:spPr>
          <a:xfrm>
            <a:off x="729325" y="15454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51" name="Google Shape;151;p56"/>
          <p:cNvSpPr txBox="1"/>
          <p:nvPr>
            <p:ph idx="2" type="body"/>
          </p:nvPr>
        </p:nvSpPr>
        <p:spPr>
          <a:xfrm>
            <a:off x="4643604" y="1545475"/>
            <a:ext cx="37743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52" name="Google Shape;152;p5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cxnSp>
        <p:nvCxnSpPr>
          <p:cNvPr id="153" name="Google Shape;153;p56"/>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54" name="Google Shape;154;p56"/>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55" name="Google Shape;155;p56"/>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
        <p:nvSpPr>
          <p:cNvPr id="156" name="Google Shape;156;p56"/>
          <p:cNvSpPr txBox="1"/>
          <p:nvPr>
            <p:ph type="title"/>
          </p:nvPr>
        </p:nvSpPr>
        <p:spPr>
          <a:xfrm>
            <a:off x="729450" y="4804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7" name="Shape 157"/>
        <p:cNvGrpSpPr/>
        <p:nvPr/>
      </p:nvGrpSpPr>
      <p:grpSpPr>
        <a:xfrm>
          <a:off x="0" y="0"/>
          <a:ext cx="0" cy="0"/>
          <a:chOff x="0" y="0"/>
          <a:chExt cx="0" cy="0"/>
        </a:xfrm>
      </p:grpSpPr>
      <p:sp>
        <p:nvSpPr>
          <p:cNvPr id="158" name="Google Shape;158;p5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9" name="Google Shape;159;p57"/>
          <p:cNvGrpSpPr/>
          <p:nvPr/>
        </p:nvGrpSpPr>
        <p:grpSpPr>
          <a:xfrm>
            <a:off x="830392" y="1191256"/>
            <a:ext cx="745763" cy="45826"/>
            <a:chOff x="4580561" y="2589004"/>
            <a:chExt cx="1064464" cy="25200"/>
          </a:xfrm>
        </p:grpSpPr>
        <p:sp>
          <p:nvSpPr>
            <p:cNvPr id="160" name="Google Shape;160;p5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5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2" name="Google Shape;162;p57"/>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63" name="Google Shape;163;p5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164" name="Google Shape;164;p57"/>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5" name="Google Shape;165;p57"/>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66" name="Google Shape;166;p57"/>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67" name="Google Shape;167;p57"/>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68" name="Shape 168"/>
        <p:cNvGrpSpPr/>
        <p:nvPr/>
      </p:nvGrpSpPr>
      <p:grpSpPr>
        <a:xfrm>
          <a:off x="0" y="0"/>
          <a:ext cx="0" cy="0"/>
          <a:chOff x="0" y="0"/>
          <a:chExt cx="0" cy="0"/>
        </a:xfrm>
      </p:grpSpPr>
      <p:grpSp>
        <p:nvGrpSpPr>
          <p:cNvPr id="169" name="Google Shape;169;p58"/>
          <p:cNvGrpSpPr/>
          <p:nvPr/>
        </p:nvGrpSpPr>
        <p:grpSpPr>
          <a:xfrm>
            <a:off x="830392" y="1191256"/>
            <a:ext cx="745763" cy="45826"/>
            <a:chOff x="4580561" y="2589004"/>
            <a:chExt cx="1064464" cy="25200"/>
          </a:xfrm>
        </p:grpSpPr>
        <p:sp>
          <p:nvSpPr>
            <p:cNvPr id="170" name="Google Shape;170;p5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5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2" name="Google Shape;172;p5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173" name="Google Shape;173;p58"/>
          <p:cNvSpPr txBox="1"/>
          <p:nvPr>
            <p:ph type="title"/>
          </p:nvPr>
        </p:nvSpPr>
        <p:spPr>
          <a:xfrm>
            <a:off x="729450" y="48045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cxnSp>
        <p:nvCxnSpPr>
          <p:cNvPr id="174" name="Google Shape;174;p58"/>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75" name="Google Shape;175;p58"/>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76" name="Google Shape;176;p58"/>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7" name="Shape 177"/>
        <p:cNvGrpSpPr/>
        <p:nvPr/>
      </p:nvGrpSpPr>
      <p:grpSpPr>
        <a:xfrm>
          <a:off x="0" y="0"/>
          <a:ext cx="0" cy="0"/>
          <a:chOff x="0" y="0"/>
          <a:chExt cx="0" cy="0"/>
        </a:xfrm>
      </p:grpSpPr>
      <p:sp>
        <p:nvSpPr>
          <p:cNvPr id="178" name="Google Shape;178;p5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9" name="Google Shape;179;p59"/>
          <p:cNvGrpSpPr/>
          <p:nvPr/>
        </p:nvGrpSpPr>
        <p:grpSpPr>
          <a:xfrm>
            <a:off x="830392" y="1191256"/>
            <a:ext cx="745763" cy="45826"/>
            <a:chOff x="4580561" y="2589004"/>
            <a:chExt cx="1064464" cy="25200"/>
          </a:xfrm>
        </p:grpSpPr>
        <p:sp>
          <p:nvSpPr>
            <p:cNvPr id="180" name="Google Shape;180;p5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5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2" name="Google Shape;182;p59"/>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183" name="Google Shape;183;p59"/>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84" name="Google Shape;184;p5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185" name="Google Shape;185;p59"/>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6" name="Google Shape;186;p59"/>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187" name="Google Shape;187;p59"/>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188" name="Google Shape;188;p59"/>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89" name="Shape 189"/>
        <p:cNvGrpSpPr/>
        <p:nvPr/>
      </p:nvGrpSpPr>
      <p:grpSpPr>
        <a:xfrm>
          <a:off x="0" y="0"/>
          <a:ext cx="0" cy="0"/>
          <a:chOff x="0" y="0"/>
          <a:chExt cx="0" cy="0"/>
        </a:xfrm>
      </p:grpSpPr>
      <p:grpSp>
        <p:nvGrpSpPr>
          <p:cNvPr id="190" name="Google Shape;190;p60"/>
          <p:cNvGrpSpPr/>
          <p:nvPr/>
        </p:nvGrpSpPr>
        <p:grpSpPr>
          <a:xfrm>
            <a:off x="830392" y="4169130"/>
            <a:ext cx="745763" cy="45826"/>
            <a:chOff x="4580561" y="2589004"/>
            <a:chExt cx="1064464" cy="25200"/>
          </a:xfrm>
        </p:grpSpPr>
        <p:sp>
          <p:nvSpPr>
            <p:cNvPr id="191" name="Google Shape;191;p6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6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3" name="Google Shape;193;p60"/>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94" name="Google Shape;194;p6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60"/>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6" name="Google Shape;196;p60"/>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197" name="Google Shape;197;p60"/>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198" name="Google Shape;198;p60"/>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9" name="Shape 199"/>
        <p:cNvGrpSpPr/>
        <p:nvPr/>
      </p:nvGrpSpPr>
      <p:grpSpPr>
        <a:xfrm>
          <a:off x="0" y="0"/>
          <a:ext cx="0" cy="0"/>
          <a:chOff x="0" y="0"/>
          <a:chExt cx="0" cy="0"/>
        </a:xfrm>
      </p:grpSpPr>
      <p:sp>
        <p:nvSpPr>
          <p:cNvPr id="200" name="Google Shape;200;p6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1" name="Google Shape;201;p61"/>
          <p:cNvGrpSpPr/>
          <p:nvPr/>
        </p:nvGrpSpPr>
        <p:grpSpPr>
          <a:xfrm>
            <a:off x="830392" y="1191256"/>
            <a:ext cx="745763" cy="45826"/>
            <a:chOff x="4580561" y="2589004"/>
            <a:chExt cx="1064464" cy="25200"/>
          </a:xfrm>
        </p:grpSpPr>
        <p:sp>
          <p:nvSpPr>
            <p:cNvPr id="202" name="Google Shape;202;p6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6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4" name="Google Shape;204;p61"/>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05" name="Google Shape;205;p61"/>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206" name="Google Shape;206;p61"/>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07" name="Google Shape;207;p6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208" name="Google Shape;208;p61"/>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9" name="Google Shape;209;p61"/>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210" name="Google Shape;210;p61"/>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211" name="Google Shape;211;p61"/>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12" name="Shape 212"/>
        <p:cNvGrpSpPr/>
        <p:nvPr/>
      </p:nvGrpSpPr>
      <p:grpSpPr>
        <a:xfrm>
          <a:off x="0" y="0"/>
          <a:ext cx="0" cy="0"/>
          <a:chOff x="0" y="0"/>
          <a:chExt cx="0" cy="0"/>
        </a:xfrm>
      </p:grpSpPr>
      <p:sp>
        <p:nvSpPr>
          <p:cNvPr id="213" name="Google Shape;213;p62"/>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214" name="Google Shape;214;p6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215" name="Google Shape;215;p62"/>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6" name="Google Shape;216;p62"/>
          <p:cNvCxnSpPr/>
          <p:nvPr/>
        </p:nvCxnSpPr>
        <p:spPr>
          <a:xfrm>
            <a:off x="8598817" y="216350"/>
            <a:ext cx="216300" cy="0"/>
          </a:xfrm>
          <a:prstGeom prst="straightConnector1">
            <a:avLst/>
          </a:prstGeom>
          <a:noFill/>
          <a:ln cap="flat" cmpd="sng" w="9525">
            <a:solidFill>
              <a:srgbClr val="B7B7B7"/>
            </a:solidFill>
            <a:prstDash val="solid"/>
            <a:round/>
            <a:headEnd len="sm" w="sm" type="none"/>
            <a:tailEnd len="sm" w="sm" type="none"/>
          </a:ln>
        </p:spPr>
      </p:cxnSp>
      <p:cxnSp>
        <p:nvCxnSpPr>
          <p:cNvPr id="217" name="Google Shape;217;p62"/>
          <p:cNvCxnSpPr/>
          <p:nvPr/>
        </p:nvCxnSpPr>
        <p:spPr>
          <a:xfrm>
            <a:off x="8598817" y="250138"/>
            <a:ext cx="216300" cy="0"/>
          </a:xfrm>
          <a:prstGeom prst="straightConnector1">
            <a:avLst/>
          </a:prstGeom>
          <a:noFill/>
          <a:ln cap="flat" cmpd="sng" w="9525">
            <a:solidFill>
              <a:srgbClr val="B7B7B7"/>
            </a:solidFill>
            <a:prstDash val="solid"/>
            <a:round/>
            <a:headEnd len="sm" w="sm" type="none"/>
            <a:tailEnd len="sm" w="sm" type="none"/>
          </a:ln>
        </p:spPr>
      </p:cxnSp>
      <p:cxnSp>
        <p:nvCxnSpPr>
          <p:cNvPr id="218" name="Google Shape;218;p62"/>
          <p:cNvCxnSpPr/>
          <p:nvPr/>
        </p:nvCxnSpPr>
        <p:spPr>
          <a:xfrm>
            <a:off x="8598817" y="283925"/>
            <a:ext cx="216300" cy="0"/>
          </a:xfrm>
          <a:prstGeom prst="straightConnector1">
            <a:avLst/>
          </a:prstGeom>
          <a:noFill/>
          <a:ln cap="flat" cmpd="sng" w="9525">
            <a:solidFill>
              <a:srgbClr val="B7B7B7"/>
            </a:solidFill>
            <a:prstDash val="solid"/>
            <a:round/>
            <a:headEnd len="sm" w="sm" type="none"/>
            <a:tailEnd len="sm" w="sm"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219" name="Shape 219"/>
        <p:cNvGrpSpPr/>
        <p:nvPr/>
      </p:nvGrpSpPr>
      <p:grpSpPr>
        <a:xfrm>
          <a:off x="0" y="0"/>
          <a:ext cx="0" cy="0"/>
          <a:chOff x="0" y="0"/>
          <a:chExt cx="0" cy="0"/>
        </a:xfrm>
      </p:grpSpPr>
      <p:grpSp>
        <p:nvGrpSpPr>
          <p:cNvPr id="220" name="Google Shape;220;p63"/>
          <p:cNvGrpSpPr/>
          <p:nvPr/>
        </p:nvGrpSpPr>
        <p:grpSpPr>
          <a:xfrm>
            <a:off x="830392" y="4169130"/>
            <a:ext cx="745763" cy="45826"/>
            <a:chOff x="4580561" y="2589004"/>
            <a:chExt cx="1064464" cy="25200"/>
          </a:xfrm>
        </p:grpSpPr>
        <p:sp>
          <p:nvSpPr>
            <p:cNvPr id="221" name="Google Shape;221;p6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6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3" name="Google Shape;223;p63"/>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224" name="Google Shape;224;p63"/>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1600"/>
              </a:spcBef>
              <a:spcAft>
                <a:spcPts val="0"/>
              </a:spcAft>
              <a:buClr>
                <a:schemeClr val="lt1"/>
              </a:buClr>
              <a:buSzPts val="1100"/>
              <a:buChar char="○"/>
              <a:defRPr>
                <a:solidFill>
                  <a:schemeClr val="lt1"/>
                </a:solidFill>
              </a:defRPr>
            </a:lvl2pPr>
            <a:lvl3pPr indent="-298450" lvl="2" marL="1371600" algn="l">
              <a:lnSpc>
                <a:spcPct val="115000"/>
              </a:lnSpc>
              <a:spcBef>
                <a:spcPts val="1600"/>
              </a:spcBef>
              <a:spcAft>
                <a:spcPts val="0"/>
              </a:spcAft>
              <a:buClr>
                <a:schemeClr val="lt1"/>
              </a:buClr>
              <a:buSzPts val="1100"/>
              <a:buChar char="■"/>
              <a:defRPr>
                <a:solidFill>
                  <a:schemeClr val="lt1"/>
                </a:solidFill>
              </a:defRPr>
            </a:lvl3pPr>
            <a:lvl4pPr indent="-298450" lvl="3" marL="1828800" algn="l">
              <a:lnSpc>
                <a:spcPct val="115000"/>
              </a:lnSpc>
              <a:spcBef>
                <a:spcPts val="1600"/>
              </a:spcBef>
              <a:spcAft>
                <a:spcPts val="0"/>
              </a:spcAft>
              <a:buClr>
                <a:schemeClr val="lt1"/>
              </a:buClr>
              <a:buSzPts val="1100"/>
              <a:buChar char="●"/>
              <a:defRPr>
                <a:solidFill>
                  <a:schemeClr val="lt1"/>
                </a:solidFill>
              </a:defRPr>
            </a:lvl4pPr>
            <a:lvl5pPr indent="-298450" lvl="4" marL="2286000" algn="l">
              <a:lnSpc>
                <a:spcPct val="115000"/>
              </a:lnSpc>
              <a:spcBef>
                <a:spcPts val="1600"/>
              </a:spcBef>
              <a:spcAft>
                <a:spcPts val="0"/>
              </a:spcAft>
              <a:buClr>
                <a:schemeClr val="lt1"/>
              </a:buClr>
              <a:buSzPts val="1100"/>
              <a:buChar char="○"/>
              <a:defRPr>
                <a:solidFill>
                  <a:schemeClr val="lt1"/>
                </a:solidFill>
              </a:defRPr>
            </a:lvl5pPr>
            <a:lvl6pPr indent="-298450" lvl="5" marL="2743200" algn="l">
              <a:lnSpc>
                <a:spcPct val="115000"/>
              </a:lnSpc>
              <a:spcBef>
                <a:spcPts val="1600"/>
              </a:spcBef>
              <a:spcAft>
                <a:spcPts val="0"/>
              </a:spcAft>
              <a:buClr>
                <a:schemeClr val="lt1"/>
              </a:buClr>
              <a:buSzPts val="1100"/>
              <a:buChar char="■"/>
              <a:defRPr>
                <a:solidFill>
                  <a:schemeClr val="lt1"/>
                </a:solidFill>
              </a:defRPr>
            </a:lvl6pPr>
            <a:lvl7pPr indent="-298450" lvl="6" marL="3200400" algn="l">
              <a:lnSpc>
                <a:spcPct val="115000"/>
              </a:lnSpc>
              <a:spcBef>
                <a:spcPts val="1600"/>
              </a:spcBef>
              <a:spcAft>
                <a:spcPts val="0"/>
              </a:spcAft>
              <a:buClr>
                <a:schemeClr val="lt1"/>
              </a:buClr>
              <a:buSzPts val="1100"/>
              <a:buChar char="●"/>
              <a:defRPr>
                <a:solidFill>
                  <a:schemeClr val="lt1"/>
                </a:solidFill>
              </a:defRPr>
            </a:lvl7pPr>
            <a:lvl8pPr indent="-298450" lvl="7" marL="3657600" algn="l">
              <a:lnSpc>
                <a:spcPct val="115000"/>
              </a:lnSpc>
              <a:spcBef>
                <a:spcPts val="1600"/>
              </a:spcBef>
              <a:spcAft>
                <a:spcPts val="0"/>
              </a:spcAft>
              <a:buClr>
                <a:schemeClr val="lt1"/>
              </a:buClr>
              <a:buSzPts val="1100"/>
              <a:buChar char="○"/>
              <a:defRPr>
                <a:solidFill>
                  <a:schemeClr val="lt1"/>
                </a:solidFill>
              </a:defRPr>
            </a:lvl8pPr>
            <a:lvl9pPr indent="-298450" lvl="8" marL="4114800" algn="l">
              <a:lnSpc>
                <a:spcPct val="115000"/>
              </a:lnSpc>
              <a:spcBef>
                <a:spcPts val="1600"/>
              </a:spcBef>
              <a:spcAft>
                <a:spcPts val="1600"/>
              </a:spcAft>
              <a:buClr>
                <a:schemeClr val="lt1"/>
              </a:buClr>
              <a:buSzPts val="1100"/>
              <a:buChar char="■"/>
              <a:defRPr>
                <a:solidFill>
                  <a:schemeClr val="lt1"/>
                </a:solidFill>
              </a:defRPr>
            </a:lvl9pPr>
          </a:lstStyle>
          <a:p/>
        </p:txBody>
      </p:sp>
      <p:sp>
        <p:nvSpPr>
          <p:cNvPr id="225" name="Google Shape;225;p6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226" name="Google Shape;226;p63"/>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7" name="Google Shape;227;p63"/>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228" name="Google Shape;228;p63"/>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229" name="Google Shape;229;p63"/>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230" name="Shape 230"/>
        <p:cNvGrpSpPr/>
        <p:nvPr/>
      </p:nvGrpSpPr>
      <p:grpSpPr>
        <a:xfrm>
          <a:off x="0" y="0"/>
          <a:ext cx="0" cy="0"/>
          <a:chOff x="0" y="0"/>
          <a:chExt cx="0" cy="0"/>
        </a:xfrm>
      </p:grpSpPr>
      <p:sp>
        <p:nvSpPr>
          <p:cNvPr id="231" name="Google Shape;231;p64"/>
          <p:cNvSpPr txBox="1"/>
          <p:nvPr>
            <p:ph type="title"/>
          </p:nvPr>
        </p:nvSpPr>
        <p:spPr>
          <a:xfrm>
            <a:off x="1308150" y="1318650"/>
            <a:ext cx="71100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FFFFFF"/>
              </a:buClr>
              <a:buSzPts val="2600"/>
              <a:buNone/>
              <a:defRPr sz="2600">
                <a:solidFill>
                  <a:srgbClr val="FFFFFF"/>
                </a:solidFill>
              </a:defRPr>
            </a:lvl1pPr>
            <a:lvl2pPr lvl="1" algn="l">
              <a:lnSpc>
                <a:spcPct val="100000"/>
              </a:lnSpc>
              <a:spcBef>
                <a:spcPts val="0"/>
              </a:spcBef>
              <a:spcAft>
                <a:spcPts val="0"/>
              </a:spcAft>
              <a:buClr>
                <a:srgbClr val="FFFFFF"/>
              </a:buClr>
              <a:buSzPts val="2600"/>
              <a:buNone/>
              <a:defRPr sz="2600">
                <a:solidFill>
                  <a:srgbClr val="FFFFFF"/>
                </a:solidFill>
              </a:defRPr>
            </a:lvl2pPr>
            <a:lvl3pPr lvl="2" algn="l">
              <a:lnSpc>
                <a:spcPct val="100000"/>
              </a:lnSpc>
              <a:spcBef>
                <a:spcPts val="0"/>
              </a:spcBef>
              <a:spcAft>
                <a:spcPts val="0"/>
              </a:spcAft>
              <a:buClr>
                <a:srgbClr val="FFFFFF"/>
              </a:buClr>
              <a:buSzPts val="2600"/>
              <a:buNone/>
              <a:defRPr sz="2600">
                <a:solidFill>
                  <a:srgbClr val="FFFFFF"/>
                </a:solidFill>
              </a:defRPr>
            </a:lvl3pPr>
            <a:lvl4pPr lvl="3" algn="l">
              <a:lnSpc>
                <a:spcPct val="100000"/>
              </a:lnSpc>
              <a:spcBef>
                <a:spcPts val="0"/>
              </a:spcBef>
              <a:spcAft>
                <a:spcPts val="0"/>
              </a:spcAft>
              <a:buClr>
                <a:srgbClr val="FFFFFF"/>
              </a:buClr>
              <a:buSzPts val="2600"/>
              <a:buNone/>
              <a:defRPr sz="2600">
                <a:solidFill>
                  <a:srgbClr val="FFFFFF"/>
                </a:solidFill>
              </a:defRPr>
            </a:lvl4pPr>
            <a:lvl5pPr lvl="4" algn="l">
              <a:lnSpc>
                <a:spcPct val="100000"/>
              </a:lnSpc>
              <a:spcBef>
                <a:spcPts val="0"/>
              </a:spcBef>
              <a:spcAft>
                <a:spcPts val="0"/>
              </a:spcAft>
              <a:buClr>
                <a:srgbClr val="FFFFFF"/>
              </a:buClr>
              <a:buSzPts val="2600"/>
              <a:buNone/>
              <a:defRPr sz="2600">
                <a:solidFill>
                  <a:srgbClr val="FFFFFF"/>
                </a:solidFill>
              </a:defRPr>
            </a:lvl5pPr>
            <a:lvl6pPr lvl="5" algn="l">
              <a:lnSpc>
                <a:spcPct val="100000"/>
              </a:lnSpc>
              <a:spcBef>
                <a:spcPts val="0"/>
              </a:spcBef>
              <a:spcAft>
                <a:spcPts val="0"/>
              </a:spcAft>
              <a:buClr>
                <a:srgbClr val="FFFFFF"/>
              </a:buClr>
              <a:buSzPts val="2600"/>
              <a:buNone/>
              <a:defRPr sz="2600">
                <a:solidFill>
                  <a:srgbClr val="FFFFFF"/>
                </a:solidFill>
              </a:defRPr>
            </a:lvl6pPr>
            <a:lvl7pPr lvl="6" algn="l">
              <a:lnSpc>
                <a:spcPct val="100000"/>
              </a:lnSpc>
              <a:spcBef>
                <a:spcPts val="0"/>
              </a:spcBef>
              <a:spcAft>
                <a:spcPts val="0"/>
              </a:spcAft>
              <a:buClr>
                <a:srgbClr val="FFFFFF"/>
              </a:buClr>
              <a:buSzPts val="2600"/>
              <a:buNone/>
              <a:defRPr sz="2600">
                <a:solidFill>
                  <a:srgbClr val="FFFFFF"/>
                </a:solidFill>
              </a:defRPr>
            </a:lvl7pPr>
            <a:lvl8pPr lvl="7" algn="l">
              <a:lnSpc>
                <a:spcPct val="100000"/>
              </a:lnSpc>
              <a:spcBef>
                <a:spcPts val="0"/>
              </a:spcBef>
              <a:spcAft>
                <a:spcPts val="0"/>
              </a:spcAft>
              <a:buClr>
                <a:srgbClr val="FFFFFF"/>
              </a:buClr>
              <a:buSzPts val="2600"/>
              <a:buNone/>
              <a:defRPr sz="2600">
                <a:solidFill>
                  <a:srgbClr val="FFFFFF"/>
                </a:solidFill>
              </a:defRPr>
            </a:lvl8pPr>
            <a:lvl9pPr lvl="8" algn="l">
              <a:lnSpc>
                <a:spcPct val="100000"/>
              </a:lnSpc>
              <a:spcBef>
                <a:spcPts val="0"/>
              </a:spcBef>
              <a:spcAft>
                <a:spcPts val="0"/>
              </a:spcAft>
              <a:buClr>
                <a:srgbClr val="FFFFFF"/>
              </a:buClr>
              <a:buSzPts val="2600"/>
              <a:buNone/>
              <a:defRPr sz="2600">
                <a:solidFill>
                  <a:srgbClr val="FFFFFF"/>
                </a:solidFill>
              </a:defRPr>
            </a:lvl9pPr>
          </a:lstStyle>
          <a:p/>
        </p:txBody>
      </p:sp>
      <p:sp>
        <p:nvSpPr>
          <p:cNvPr id="232" name="Google Shape;232;p6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233" name="Google Shape;233;p64"/>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aleway"/>
                <a:ea typeface="Raleway"/>
                <a:cs typeface="Raleway"/>
                <a:sym typeface="Raleway"/>
              </a:rPr>
              <a:t>Confidential</a:t>
            </a:r>
            <a:endParaRPr b="1" i="0" sz="600" u="none" cap="none" strike="noStrike">
              <a:solidFill>
                <a:srgbClr val="FFFFFF"/>
              </a:solidFill>
              <a:latin typeface="Raleway"/>
              <a:ea typeface="Raleway"/>
              <a:cs typeface="Raleway"/>
              <a:sym typeface="Raleway"/>
            </a:endParaRPr>
          </a:p>
        </p:txBody>
      </p:sp>
      <p:sp>
        <p:nvSpPr>
          <p:cNvPr id="234" name="Google Shape;234;p64"/>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600"/>
              <a:buFont typeface="Arial"/>
              <a:buNone/>
            </a:pPr>
            <a:r>
              <a:rPr b="0" i="0" lang="en" sz="600" u="none" cap="none" strike="noStrike">
                <a:solidFill>
                  <a:srgbClr val="FFFFFF"/>
                </a:solidFill>
                <a:latin typeface="Raleway"/>
                <a:ea typeface="Raleway"/>
                <a:cs typeface="Raleway"/>
                <a:sym typeface="Raleway"/>
              </a:rPr>
              <a:t>Version 1.0</a:t>
            </a:r>
            <a:endParaRPr b="1" i="0" sz="600" u="none" cap="none" strike="noStrike">
              <a:solidFill>
                <a:srgbClr val="FFFFFF"/>
              </a:solidFill>
              <a:latin typeface="Raleway"/>
              <a:ea typeface="Raleway"/>
              <a:cs typeface="Raleway"/>
              <a:sym typeface="Raleway"/>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sp>
        <p:nvSpPr>
          <p:cNvPr id="17" name="Google Shape;17;p3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8" name="Google Shape;18;p3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9" name="Google Shape;19;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235" name="Shape 235"/>
        <p:cNvGrpSpPr/>
        <p:nvPr/>
      </p:nvGrpSpPr>
      <p:grpSpPr>
        <a:xfrm>
          <a:off x="0" y="0"/>
          <a:ext cx="0" cy="0"/>
          <a:chOff x="0" y="0"/>
          <a:chExt cx="0" cy="0"/>
        </a:xfrm>
      </p:grpSpPr>
      <p:grpSp>
        <p:nvGrpSpPr>
          <p:cNvPr id="236" name="Google Shape;236;p65"/>
          <p:cNvGrpSpPr/>
          <p:nvPr/>
        </p:nvGrpSpPr>
        <p:grpSpPr>
          <a:xfrm>
            <a:off x="830392" y="1191256"/>
            <a:ext cx="745763" cy="45826"/>
            <a:chOff x="4580561" y="2589004"/>
            <a:chExt cx="1064464" cy="25200"/>
          </a:xfrm>
        </p:grpSpPr>
        <p:sp>
          <p:nvSpPr>
            <p:cNvPr id="237" name="Google Shape;237;p6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6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9" name="Google Shape;239;p65"/>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240" name="Google Shape;240;p6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
        <p:nvSpPr>
          <p:cNvPr id="241" name="Google Shape;241;p65"/>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2" name="Google Shape;242;p65"/>
          <p:cNvCxnSpPr/>
          <p:nvPr/>
        </p:nvCxnSpPr>
        <p:spPr>
          <a:xfrm>
            <a:off x="8598817" y="216350"/>
            <a:ext cx="216300" cy="0"/>
          </a:xfrm>
          <a:prstGeom prst="straightConnector1">
            <a:avLst/>
          </a:prstGeom>
          <a:noFill/>
          <a:ln cap="flat" cmpd="sng" w="9525">
            <a:solidFill>
              <a:schemeClr val="lt2"/>
            </a:solidFill>
            <a:prstDash val="solid"/>
            <a:round/>
            <a:headEnd len="sm" w="sm" type="none"/>
            <a:tailEnd len="sm" w="sm" type="none"/>
          </a:ln>
        </p:spPr>
      </p:cxnSp>
      <p:cxnSp>
        <p:nvCxnSpPr>
          <p:cNvPr id="243" name="Google Shape;243;p65"/>
          <p:cNvCxnSpPr/>
          <p:nvPr/>
        </p:nvCxnSpPr>
        <p:spPr>
          <a:xfrm>
            <a:off x="8598817" y="250138"/>
            <a:ext cx="216300" cy="0"/>
          </a:xfrm>
          <a:prstGeom prst="straightConnector1">
            <a:avLst/>
          </a:prstGeom>
          <a:noFill/>
          <a:ln cap="flat" cmpd="sng" w="9525">
            <a:solidFill>
              <a:schemeClr val="lt2"/>
            </a:solidFill>
            <a:prstDash val="solid"/>
            <a:round/>
            <a:headEnd len="sm" w="sm" type="none"/>
            <a:tailEnd len="sm" w="sm" type="none"/>
          </a:ln>
        </p:spPr>
      </p:cxnSp>
      <p:cxnSp>
        <p:nvCxnSpPr>
          <p:cNvPr id="244" name="Google Shape;244;p65"/>
          <p:cNvCxnSpPr/>
          <p:nvPr/>
        </p:nvCxnSpPr>
        <p:spPr>
          <a:xfrm>
            <a:off x="8598817" y="283925"/>
            <a:ext cx="216300" cy="0"/>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49" name="Shape 249"/>
        <p:cNvGrpSpPr/>
        <p:nvPr/>
      </p:nvGrpSpPr>
      <p:grpSpPr>
        <a:xfrm>
          <a:off x="0" y="0"/>
          <a:ext cx="0" cy="0"/>
          <a:chOff x="0" y="0"/>
          <a:chExt cx="0" cy="0"/>
        </a:xfrm>
      </p:grpSpPr>
      <p:sp>
        <p:nvSpPr>
          <p:cNvPr id="250" name="Google Shape;250;g14d80e877e8_0_13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51" name="Google Shape;251;g14d80e877e8_0_13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52" name="Google Shape;252;g14d80e877e8_0_1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3" name="Shape 253"/>
        <p:cNvGrpSpPr/>
        <p:nvPr/>
      </p:nvGrpSpPr>
      <p:grpSpPr>
        <a:xfrm>
          <a:off x="0" y="0"/>
          <a:ext cx="0" cy="0"/>
          <a:chOff x="0" y="0"/>
          <a:chExt cx="0" cy="0"/>
        </a:xfrm>
      </p:grpSpPr>
      <p:sp>
        <p:nvSpPr>
          <p:cNvPr id="254" name="Google Shape;254;g14d80e877e8_0_135"/>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55" name="Google Shape;255;g14d80e877e8_0_1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6" name="Shape 256"/>
        <p:cNvGrpSpPr/>
        <p:nvPr/>
      </p:nvGrpSpPr>
      <p:grpSpPr>
        <a:xfrm>
          <a:off x="0" y="0"/>
          <a:ext cx="0" cy="0"/>
          <a:chOff x="0" y="0"/>
          <a:chExt cx="0" cy="0"/>
        </a:xfrm>
      </p:grpSpPr>
      <p:sp>
        <p:nvSpPr>
          <p:cNvPr id="257" name="Google Shape;257;g14d80e877e8_0_1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8" name="Google Shape;258;g14d80e877e8_0_1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59" name="Google Shape;259;g14d80e877e8_0_1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0" name="Shape 260"/>
        <p:cNvGrpSpPr/>
        <p:nvPr/>
      </p:nvGrpSpPr>
      <p:grpSpPr>
        <a:xfrm>
          <a:off x="0" y="0"/>
          <a:ext cx="0" cy="0"/>
          <a:chOff x="0" y="0"/>
          <a:chExt cx="0" cy="0"/>
        </a:xfrm>
      </p:grpSpPr>
      <p:sp>
        <p:nvSpPr>
          <p:cNvPr id="261" name="Google Shape;261;g14d80e877e8_0_14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2" name="Google Shape;262;g14d80e877e8_0_14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3" name="Google Shape;263;g14d80e877e8_0_14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4" name="Google Shape;264;g14d80e877e8_0_1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5" name="Shape 265"/>
        <p:cNvGrpSpPr/>
        <p:nvPr/>
      </p:nvGrpSpPr>
      <p:grpSpPr>
        <a:xfrm>
          <a:off x="0" y="0"/>
          <a:ext cx="0" cy="0"/>
          <a:chOff x="0" y="0"/>
          <a:chExt cx="0" cy="0"/>
        </a:xfrm>
      </p:grpSpPr>
      <p:sp>
        <p:nvSpPr>
          <p:cNvPr id="266" name="Google Shape;266;g14d80e877e8_0_14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7" name="Google Shape;267;g14d80e877e8_0_1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68" name="Shape 268"/>
        <p:cNvGrpSpPr/>
        <p:nvPr/>
      </p:nvGrpSpPr>
      <p:grpSpPr>
        <a:xfrm>
          <a:off x="0" y="0"/>
          <a:ext cx="0" cy="0"/>
          <a:chOff x="0" y="0"/>
          <a:chExt cx="0" cy="0"/>
        </a:xfrm>
      </p:grpSpPr>
      <p:sp>
        <p:nvSpPr>
          <p:cNvPr id="269" name="Google Shape;269;g14d80e877e8_0_15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70" name="Google Shape;270;g14d80e877e8_0_15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71" name="Google Shape;271;g14d80e877e8_0_1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72" name="Shape 272"/>
        <p:cNvGrpSpPr/>
        <p:nvPr/>
      </p:nvGrpSpPr>
      <p:grpSpPr>
        <a:xfrm>
          <a:off x="0" y="0"/>
          <a:ext cx="0" cy="0"/>
          <a:chOff x="0" y="0"/>
          <a:chExt cx="0" cy="0"/>
        </a:xfrm>
      </p:grpSpPr>
      <p:sp>
        <p:nvSpPr>
          <p:cNvPr id="273" name="Google Shape;273;g14d80e877e8_0_15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74" name="Google Shape;274;g14d80e877e8_0_1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5" name="Shape 275"/>
        <p:cNvGrpSpPr/>
        <p:nvPr/>
      </p:nvGrpSpPr>
      <p:grpSpPr>
        <a:xfrm>
          <a:off x="0" y="0"/>
          <a:ext cx="0" cy="0"/>
          <a:chOff x="0" y="0"/>
          <a:chExt cx="0" cy="0"/>
        </a:xfrm>
      </p:grpSpPr>
      <p:sp>
        <p:nvSpPr>
          <p:cNvPr id="276" name="Google Shape;276;g14d80e877e8_0_15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g14d80e877e8_0_15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78" name="Google Shape;278;g14d80e877e8_0_157"/>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79" name="Google Shape;279;g14d80e877e8_0_15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80" name="Google Shape;280;g14d80e877e8_0_15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1" name="Shape 281"/>
        <p:cNvGrpSpPr/>
        <p:nvPr/>
      </p:nvGrpSpPr>
      <p:grpSpPr>
        <a:xfrm>
          <a:off x="0" y="0"/>
          <a:ext cx="0" cy="0"/>
          <a:chOff x="0" y="0"/>
          <a:chExt cx="0" cy="0"/>
        </a:xfrm>
      </p:grpSpPr>
      <p:sp>
        <p:nvSpPr>
          <p:cNvPr id="282" name="Google Shape;282;g14d80e877e8_0_16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283" name="Google Shape;283;g14d80e877e8_0_16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4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4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4" name="Shape 284"/>
        <p:cNvGrpSpPr/>
        <p:nvPr/>
      </p:nvGrpSpPr>
      <p:grpSpPr>
        <a:xfrm>
          <a:off x="0" y="0"/>
          <a:ext cx="0" cy="0"/>
          <a:chOff x="0" y="0"/>
          <a:chExt cx="0" cy="0"/>
        </a:xfrm>
      </p:grpSpPr>
      <p:sp>
        <p:nvSpPr>
          <p:cNvPr id="285" name="Google Shape;285;g14d80e877e8_0_16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86" name="Google Shape;286;g14d80e877e8_0_16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287" name="Google Shape;287;g14d80e877e8_0_16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8" name="Shape 288"/>
        <p:cNvGrpSpPr/>
        <p:nvPr/>
      </p:nvGrpSpPr>
      <p:grpSpPr>
        <a:xfrm>
          <a:off x="0" y="0"/>
          <a:ext cx="0" cy="0"/>
          <a:chOff x="0" y="0"/>
          <a:chExt cx="0" cy="0"/>
        </a:xfrm>
      </p:grpSpPr>
      <p:sp>
        <p:nvSpPr>
          <p:cNvPr id="289" name="Google Shape;289;g14d80e877e8_0_17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lanced Slide Style">
  <p:cSld name="CUSTOM_5">
    <p:spTree>
      <p:nvGrpSpPr>
        <p:cNvPr id="290" name="Shape 290"/>
        <p:cNvGrpSpPr/>
        <p:nvPr/>
      </p:nvGrpSpPr>
      <p:grpSpPr>
        <a:xfrm>
          <a:off x="0" y="0"/>
          <a:ext cx="0" cy="0"/>
          <a:chOff x="0" y="0"/>
          <a:chExt cx="0" cy="0"/>
        </a:xfrm>
      </p:grpSpPr>
      <p:pic>
        <p:nvPicPr>
          <p:cNvPr id="291" name="Google Shape;291;g14d80e877e8_0_172"/>
          <p:cNvPicPr preferRelativeResize="0"/>
          <p:nvPr/>
        </p:nvPicPr>
        <p:blipFill rotWithShape="1">
          <a:blip r:embed="rId2">
            <a:alphaModFix/>
          </a:blip>
          <a:srcRect b="0" l="14558" r="0" t="0"/>
          <a:stretch/>
        </p:blipFill>
        <p:spPr>
          <a:xfrm>
            <a:off x="4937925" y="1236400"/>
            <a:ext cx="3689969" cy="2879272"/>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re text + Img Slide Style">
  <p:cSld name="CAPTION_ONLY_1">
    <p:spTree>
      <p:nvGrpSpPr>
        <p:cNvPr id="292" name="Shape 292"/>
        <p:cNvGrpSpPr/>
        <p:nvPr/>
      </p:nvGrpSpPr>
      <p:grpSpPr>
        <a:xfrm>
          <a:off x="0" y="0"/>
          <a:ext cx="0" cy="0"/>
          <a:chOff x="0" y="0"/>
          <a:chExt cx="0" cy="0"/>
        </a:xfrm>
      </p:grpSpPr>
      <p:pic>
        <p:nvPicPr>
          <p:cNvPr id="293" name="Google Shape;293;g14d80e877e8_0_174"/>
          <p:cNvPicPr preferRelativeResize="0"/>
          <p:nvPr/>
        </p:nvPicPr>
        <p:blipFill rotWithShape="1">
          <a:blip r:embed="rId2">
            <a:alphaModFix/>
          </a:blip>
          <a:srcRect b="0" l="39500" r="0" t="0"/>
          <a:stretch/>
        </p:blipFill>
        <p:spPr>
          <a:xfrm>
            <a:off x="6086475" y="0"/>
            <a:ext cx="4676625" cy="5143501"/>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sous-titre">
  <p:cSld name="TITLE_1">
    <p:spTree>
      <p:nvGrpSpPr>
        <p:cNvPr id="294" name="Shape 294"/>
        <p:cNvGrpSpPr/>
        <p:nvPr/>
      </p:nvGrpSpPr>
      <p:grpSpPr>
        <a:xfrm>
          <a:off x="0" y="0"/>
          <a:ext cx="0" cy="0"/>
          <a:chOff x="0" y="0"/>
          <a:chExt cx="0" cy="0"/>
        </a:xfrm>
      </p:grpSpPr>
      <p:sp>
        <p:nvSpPr>
          <p:cNvPr id="295" name="Google Shape;295;g14d80e877e8_0_176"/>
          <p:cNvSpPr txBox="1"/>
          <p:nvPr>
            <p:ph type="title"/>
          </p:nvPr>
        </p:nvSpPr>
        <p:spPr>
          <a:xfrm>
            <a:off x="666750" y="862013"/>
            <a:ext cx="7810500" cy="1743000"/>
          </a:xfrm>
          <a:prstGeom prst="rect">
            <a:avLst/>
          </a:prstGeom>
          <a:noFill/>
          <a:ln>
            <a:noFill/>
          </a:ln>
        </p:spPr>
        <p:txBody>
          <a:bodyPr anchorCtr="0" anchor="b" bIns="19050" lIns="19050" spcFirstLastPara="1" rIns="19050" wrap="square" tIns="19050">
            <a:noAutofit/>
          </a:bodyPr>
          <a:lstStyle>
            <a:lvl1pPr lvl="0"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296" name="Google Shape;296;g14d80e877e8_0_176"/>
          <p:cNvSpPr txBox="1"/>
          <p:nvPr>
            <p:ph idx="1" type="body"/>
          </p:nvPr>
        </p:nvSpPr>
        <p:spPr>
          <a:xfrm>
            <a:off x="666750" y="2652713"/>
            <a:ext cx="7810500" cy="595200"/>
          </a:xfrm>
          <a:prstGeom prst="rect">
            <a:avLst/>
          </a:prstGeom>
          <a:noFill/>
          <a:ln>
            <a:noFill/>
          </a:ln>
        </p:spPr>
        <p:txBody>
          <a:bodyPr anchorCtr="0" anchor="t" bIns="19050" lIns="19050" spcFirstLastPara="1" rIns="19050" wrap="square" tIns="19050">
            <a:noAutofit/>
          </a:bodyPr>
          <a:lstStyle>
            <a:lvl1pPr indent="-228600" lvl="0" marL="4572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297" name="Google Shape;297;g14d80e877e8_0_176"/>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ING GOAL CHECKED">
  <p:cSld name="CUSTOM_7_1">
    <p:spTree>
      <p:nvGrpSpPr>
        <p:cNvPr id="298" name="Shape 298"/>
        <p:cNvGrpSpPr/>
        <p:nvPr/>
      </p:nvGrpSpPr>
      <p:grpSpPr>
        <a:xfrm>
          <a:off x="0" y="0"/>
          <a:ext cx="0" cy="0"/>
          <a:chOff x="0" y="0"/>
          <a:chExt cx="0" cy="0"/>
        </a:xfrm>
      </p:grpSpPr>
      <p:pic>
        <p:nvPicPr>
          <p:cNvPr descr="Image" id="299" name="Google Shape;299;g14d80e877e8_0_180"/>
          <p:cNvPicPr preferRelativeResize="0"/>
          <p:nvPr/>
        </p:nvPicPr>
        <p:blipFill rotWithShape="1">
          <a:blip r:embed="rId2">
            <a:alphaModFix/>
          </a:blip>
          <a:srcRect b="0" l="0" r="0" t="0"/>
          <a:stretch/>
        </p:blipFill>
        <p:spPr>
          <a:xfrm>
            <a:off x="6948488" y="-2257425"/>
            <a:ext cx="3448050" cy="3714750"/>
          </a:xfrm>
          <a:prstGeom prst="rect">
            <a:avLst/>
          </a:prstGeom>
          <a:noFill/>
          <a:ln>
            <a:noFill/>
          </a:ln>
        </p:spPr>
      </p:pic>
      <p:pic>
        <p:nvPicPr>
          <p:cNvPr descr="Image" id="300" name="Google Shape;300;g14d80e877e8_0_180"/>
          <p:cNvPicPr preferRelativeResize="0"/>
          <p:nvPr/>
        </p:nvPicPr>
        <p:blipFill rotWithShape="1">
          <a:blip r:embed="rId2">
            <a:alphaModFix/>
          </a:blip>
          <a:srcRect b="0" l="0" r="0" t="0"/>
          <a:stretch/>
        </p:blipFill>
        <p:spPr>
          <a:xfrm>
            <a:off x="-1195662" y="3531225"/>
            <a:ext cx="3448050" cy="3714750"/>
          </a:xfrm>
          <a:prstGeom prst="rect">
            <a:avLst/>
          </a:prstGeom>
          <a:noFill/>
          <a:ln>
            <a:noFill/>
          </a:ln>
        </p:spPr>
      </p:pic>
      <p:pic>
        <p:nvPicPr>
          <p:cNvPr id="301" name="Google Shape;301;g14d80e877e8_0_180"/>
          <p:cNvPicPr preferRelativeResize="0"/>
          <p:nvPr/>
        </p:nvPicPr>
        <p:blipFill rotWithShape="1">
          <a:blip r:embed="rId3">
            <a:alphaModFix/>
          </a:blip>
          <a:srcRect b="0" l="0" r="0" t="0"/>
          <a:stretch/>
        </p:blipFill>
        <p:spPr>
          <a:xfrm>
            <a:off x="756639" y="3172805"/>
            <a:ext cx="266022" cy="235093"/>
          </a:xfrm>
          <a:prstGeom prst="rect">
            <a:avLst/>
          </a:prstGeom>
          <a:noFill/>
          <a:ln cap="flat" cmpd="sng" w="9525">
            <a:solidFill>
              <a:srgbClr val="2DC5FA"/>
            </a:solidFill>
            <a:prstDash val="solid"/>
            <a:round/>
            <a:headEnd len="sm" w="sm" type="none"/>
            <a:tailEnd len="sm" w="sm" type="none"/>
          </a:ln>
        </p:spPr>
      </p:pic>
      <p:pic>
        <p:nvPicPr>
          <p:cNvPr descr="Image" id="302" name="Google Shape;302;g14d80e877e8_0_180"/>
          <p:cNvPicPr preferRelativeResize="0"/>
          <p:nvPr/>
        </p:nvPicPr>
        <p:blipFill rotWithShape="1">
          <a:blip r:embed="rId2">
            <a:alphaModFix/>
          </a:blip>
          <a:srcRect b="0" l="0" r="0" t="0"/>
          <a:stretch/>
        </p:blipFill>
        <p:spPr>
          <a:xfrm>
            <a:off x="6948488" y="-2257425"/>
            <a:ext cx="3448050" cy="3714750"/>
          </a:xfrm>
          <a:prstGeom prst="rect">
            <a:avLst/>
          </a:prstGeom>
          <a:noFill/>
          <a:ln>
            <a:noFill/>
          </a:ln>
        </p:spPr>
      </p:pic>
      <p:cxnSp>
        <p:nvCxnSpPr>
          <p:cNvPr id="303" name="Google Shape;303;g14d80e877e8_0_180"/>
          <p:cNvCxnSpPr/>
          <p:nvPr/>
        </p:nvCxnSpPr>
        <p:spPr>
          <a:xfrm flipH="1" rot="10800000">
            <a:off x="861725" y="534795"/>
            <a:ext cx="5100" cy="2464800"/>
          </a:xfrm>
          <a:prstGeom prst="straightConnector1">
            <a:avLst/>
          </a:prstGeom>
          <a:noFill/>
          <a:ln cap="flat" cmpd="sng" w="38100">
            <a:solidFill>
              <a:srgbClr val="2DC5FA"/>
            </a:solidFill>
            <a:prstDash val="solid"/>
            <a:miter lim="400000"/>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4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4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4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4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4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4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4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45"/>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0.xml"/><Relationship Id="rId10" Type="http://schemas.openxmlformats.org/officeDocument/2006/relationships/slideLayout" Target="../slideLayouts/slideLayout39.xml"/><Relationship Id="rId13" Type="http://schemas.openxmlformats.org/officeDocument/2006/relationships/slideLayout" Target="../slideLayouts/slideLayout42.xml"/><Relationship Id="rId12" Type="http://schemas.openxmlformats.org/officeDocument/2006/relationships/slideLayout" Target="../slideLayouts/slideLayout41.xml"/><Relationship Id="rId1" Type="http://schemas.openxmlformats.org/officeDocument/2006/relationships/image" Target="../media/image18.png"/><Relationship Id="rId2" Type="http://schemas.openxmlformats.org/officeDocument/2006/relationships/slideLayout" Target="../slideLayouts/slideLayout31.xml"/><Relationship Id="rId3" Type="http://schemas.openxmlformats.org/officeDocument/2006/relationships/slideLayout" Target="../slideLayouts/slideLayout32.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5" Type="http://schemas.openxmlformats.org/officeDocument/2006/relationships/slideLayout" Target="../slideLayouts/slideLayout44.xml"/><Relationship Id="rId14" Type="http://schemas.openxmlformats.org/officeDocument/2006/relationships/slideLayout" Target="../slideLayouts/slideLayout43.xml"/><Relationship Id="rId17" Type="http://schemas.openxmlformats.org/officeDocument/2006/relationships/theme" Target="../theme/theme2.xml"/><Relationship Id="rId16" Type="http://schemas.openxmlformats.org/officeDocument/2006/relationships/slideLayout" Target="../slideLayouts/slideLayout45.xml"/><Relationship Id="rId5" Type="http://schemas.openxmlformats.org/officeDocument/2006/relationships/slideLayout" Target="../slideLayouts/slideLayout34.xml"/><Relationship Id="rId6" Type="http://schemas.openxmlformats.org/officeDocument/2006/relationships/slideLayout" Target="../slideLayouts/slideLayout35.xml"/><Relationship Id="rId7" Type="http://schemas.openxmlformats.org/officeDocument/2006/relationships/slideLayout" Target="../slideLayouts/slideLayout36.xml"/><Relationship Id="rId8"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0" name="Shape 50"/>
        <p:cNvGrpSpPr/>
        <p:nvPr/>
      </p:nvGrpSpPr>
      <p:grpSpPr>
        <a:xfrm>
          <a:off x="0" y="0"/>
          <a:ext cx="0" cy="0"/>
          <a:chOff x="0" y="0"/>
          <a:chExt cx="0" cy="0"/>
        </a:xfrm>
      </p:grpSpPr>
      <p:sp>
        <p:nvSpPr>
          <p:cNvPr id="51" name="Google Shape;51;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52" name="Google Shape;52;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160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1600"/>
              </a:spcBef>
              <a:spcAft>
                <a:spcPts val="160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53" name="Google Shape;53;p3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245" name="Shape 245"/>
        <p:cNvGrpSpPr/>
        <p:nvPr/>
      </p:nvGrpSpPr>
      <p:grpSpPr>
        <a:xfrm>
          <a:off x="0" y="0"/>
          <a:ext cx="0" cy="0"/>
          <a:chOff x="0" y="0"/>
          <a:chExt cx="0" cy="0"/>
        </a:xfrm>
      </p:grpSpPr>
      <p:sp>
        <p:nvSpPr>
          <p:cNvPr id="246" name="Google Shape;246;g14d80e877e8_0_1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47" name="Google Shape;247;g14d80e877e8_0_1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48" name="Google Shape;248;g14d80e877e8_0_1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4.jpg"/><Relationship Id="rId5"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 Id="rId3" Type="http://schemas.openxmlformats.org/officeDocument/2006/relationships/image" Target="../media/image1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 Id="rId3" Type="http://schemas.openxmlformats.org/officeDocument/2006/relationships/image" Target="../media/image1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 Id="rId3" Type="http://schemas.openxmlformats.org/officeDocument/2006/relationships/image" Target="../media/image2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image" Target="../media/image1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17.png"/><Relationship Id="rId4" Type="http://schemas.openxmlformats.org/officeDocument/2006/relationships/image" Target="../media/image2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7" name="Shape 307"/>
        <p:cNvGrpSpPr/>
        <p:nvPr/>
      </p:nvGrpSpPr>
      <p:grpSpPr>
        <a:xfrm>
          <a:off x="0" y="0"/>
          <a:ext cx="0" cy="0"/>
          <a:chOff x="0" y="0"/>
          <a:chExt cx="0" cy="0"/>
        </a:xfrm>
      </p:grpSpPr>
      <p:sp>
        <p:nvSpPr>
          <p:cNvPr id="308" name="Google Shape;308;p1"/>
          <p:cNvSpPr txBox="1"/>
          <p:nvPr/>
        </p:nvSpPr>
        <p:spPr>
          <a:xfrm>
            <a:off x="1950075" y="3430625"/>
            <a:ext cx="4869300" cy="518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600"/>
              <a:buFont typeface="Arial"/>
              <a:buNone/>
            </a:pPr>
            <a:r>
              <a:rPr b="1" i="0" lang="en" sz="2600" u="none" cap="none" strike="noStrike">
                <a:solidFill>
                  <a:srgbClr val="2DC5FA"/>
                </a:solidFill>
                <a:latin typeface="Montserrat"/>
                <a:ea typeface="Montserrat"/>
                <a:cs typeface="Montserrat"/>
                <a:sym typeface="Montserrat"/>
              </a:rPr>
              <a:t>Mid bootcamp setup</a:t>
            </a:r>
            <a:endParaRPr b="1" i="0" sz="2600" u="none" cap="none" strike="noStrike">
              <a:solidFill>
                <a:srgbClr val="2DC5FA"/>
              </a:solidFill>
              <a:latin typeface="Montserrat"/>
              <a:ea typeface="Montserrat"/>
              <a:cs typeface="Montserrat"/>
              <a:sym typeface="Montserrat"/>
            </a:endParaRPr>
          </a:p>
        </p:txBody>
      </p:sp>
      <p:pic>
        <p:nvPicPr>
          <p:cNvPr id="309" name="Google Shape;309;p1"/>
          <p:cNvPicPr preferRelativeResize="0"/>
          <p:nvPr/>
        </p:nvPicPr>
        <p:blipFill rotWithShape="1">
          <a:blip r:embed="rId4">
            <a:alphaModFix/>
          </a:blip>
          <a:srcRect b="0" l="33453" r="0" t="0"/>
          <a:stretch/>
        </p:blipFill>
        <p:spPr>
          <a:xfrm>
            <a:off x="439475" y="3165750"/>
            <a:ext cx="1413000" cy="1413000"/>
          </a:xfrm>
          <a:prstGeom prst="ellipse">
            <a:avLst/>
          </a:prstGeom>
          <a:noFill/>
          <a:ln>
            <a:noFill/>
          </a:ln>
        </p:spPr>
      </p:pic>
      <p:pic>
        <p:nvPicPr>
          <p:cNvPr id="310" name="Google Shape;310;p1"/>
          <p:cNvPicPr preferRelativeResize="0"/>
          <p:nvPr/>
        </p:nvPicPr>
        <p:blipFill rotWithShape="1">
          <a:blip r:embed="rId5">
            <a:alphaModFix/>
          </a:blip>
          <a:srcRect b="0" l="0" r="0" t="0"/>
          <a:stretch/>
        </p:blipFill>
        <p:spPr>
          <a:xfrm>
            <a:off x="7262625" y="157300"/>
            <a:ext cx="1663599" cy="16635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2" name="Shape 362"/>
        <p:cNvGrpSpPr/>
        <p:nvPr/>
      </p:nvGrpSpPr>
      <p:grpSpPr>
        <a:xfrm>
          <a:off x="0" y="0"/>
          <a:ext cx="0" cy="0"/>
          <a:chOff x="0" y="0"/>
          <a:chExt cx="0" cy="0"/>
        </a:xfrm>
      </p:grpSpPr>
      <p:sp>
        <p:nvSpPr>
          <p:cNvPr id="363" name="Google Shape;363;p10"/>
          <p:cNvSpPr txBox="1"/>
          <p:nvPr>
            <p:ph idx="4294967295" type="body"/>
          </p:nvPr>
        </p:nvSpPr>
        <p:spPr>
          <a:xfrm>
            <a:off x="603900" y="10461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If you create an app, a</a:t>
            </a:r>
            <a:r>
              <a:rPr lang="en" sz="1400"/>
              <a:t>dd the following folders to your repo:</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app/</a:t>
            </a:r>
            <a:endParaRPr sz="1400"/>
          </a:p>
          <a:p>
            <a:pPr indent="-317500" lvl="2" marL="1371600" rtl="0" algn="l">
              <a:lnSpc>
                <a:spcPct val="115000"/>
              </a:lnSpc>
              <a:spcBef>
                <a:spcPts val="1200"/>
              </a:spcBef>
              <a:spcAft>
                <a:spcPts val="1000"/>
              </a:spcAft>
              <a:buClr>
                <a:srgbClr val="000000"/>
              </a:buClr>
              <a:buSzPts val="1400"/>
              <a:buFont typeface="Arial"/>
              <a:buChar char="■"/>
            </a:pPr>
            <a:r>
              <a:rPr lang="en" sz="1400"/>
              <a:t>Any Python file to create  a frontend.</a:t>
            </a:r>
            <a:endParaRPr sz="1400"/>
          </a:p>
        </p:txBody>
      </p:sp>
      <p:sp>
        <p:nvSpPr>
          <p:cNvPr id="364" name="Google Shape;364;p10"/>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Repo folders (V)</a:t>
            </a:r>
            <a:r>
              <a:rPr lang="en" sz="3000">
                <a:solidFill>
                  <a:srgbClr val="000000"/>
                </a:solidFill>
              </a:rPr>
              <a:t> </a:t>
            </a:r>
            <a:endParaRPr sz="3000">
              <a:solidFill>
                <a:srgbClr val="000000"/>
              </a:solidFill>
            </a:endParaRPr>
          </a:p>
          <a:p>
            <a:pPr indent="0" lvl="0" marL="0" rtl="0" algn="l">
              <a:lnSpc>
                <a:spcPct val="100000"/>
              </a:lnSpc>
              <a:spcBef>
                <a:spcPts val="0"/>
              </a:spcBef>
              <a:spcAft>
                <a:spcPts val="0"/>
              </a:spcAft>
              <a:buSzPts val="2800"/>
              <a:buNone/>
            </a:pPr>
            <a:r>
              <a:t/>
            </a:r>
            <a:endParaRPr sz="3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C5FA"/>
        </a:solidFill>
      </p:bgPr>
    </p:bg>
    <p:spTree>
      <p:nvGrpSpPr>
        <p:cNvPr id="368" name="Shape 368"/>
        <p:cNvGrpSpPr/>
        <p:nvPr/>
      </p:nvGrpSpPr>
      <p:grpSpPr>
        <a:xfrm>
          <a:off x="0" y="0"/>
          <a:ext cx="0" cy="0"/>
          <a:chOff x="0" y="0"/>
          <a:chExt cx="0" cy="0"/>
        </a:xfrm>
      </p:grpSpPr>
      <p:sp>
        <p:nvSpPr>
          <p:cNvPr id="369" name="Google Shape;369;p1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Environments</a:t>
            </a:r>
            <a:endParaRPr b="1">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3" name="Shape 373"/>
        <p:cNvGrpSpPr/>
        <p:nvPr/>
      </p:nvGrpSpPr>
      <p:grpSpPr>
        <a:xfrm>
          <a:off x="0" y="0"/>
          <a:ext cx="0" cy="0"/>
          <a:chOff x="0" y="0"/>
          <a:chExt cx="0" cy="0"/>
        </a:xfrm>
      </p:grpSpPr>
      <p:sp>
        <p:nvSpPr>
          <p:cNvPr id="374" name="Google Shape;374;p12"/>
          <p:cNvSpPr txBox="1"/>
          <p:nvPr>
            <p:ph idx="4294967295" type="body"/>
          </p:nvPr>
        </p:nvSpPr>
        <p:spPr>
          <a:xfrm>
            <a:off x="603900" y="10461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An environment is an isolated space in your computer to install specify versions of your libraries. </a:t>
            </a:r>
            <a:endParaRPr sz="1400"/>
          </a:p>
          <a:p>
            <a:pPr indent="-317500" lvl="0" marL="457200" rtl="0" algn="l">
              <a:lnSpc>
                <a:spcPct val="115000"/>
              </a:lnSpc>
              <a:spcBef>
                <a:spcPts val="1200"/>
              </a:spcBef>
              <a:spcAft>
                <a:spcPts val="0"/>
              </a:spcAft>
              <a:buClr>
                <a:srgbClr val="000000"/>
              </a:buClr>
              <a:buSzPts val="1400"/>
              <a:buFont typeface="Arial"/>
              <a:buChar char="●"/>
            </a:pPr>
            <a:r>
              <a:rPr lang="en" sz="1400"/>
              <a:t>By default, all the anaconda installations comes with one default environment called “base” in which all the libraries are installed.</a:t>
            </a:r>
            <a:endParaRPr sz="1400"/>
          </a:p>
          <a:p>
            <a:pPr indent="-317500" lvl="0" marL="457200" rtl="0" algn="l">
              <a:lnSpc>
                <a:spcPct val="115000"/>
              </a:lnSpc>
              <a:spcBef>
                <a:spcPts val="1200"/>
              </a:spcBef>
              <a:spcAft>
                <a:spcPts val="0"/>
              </a:spcAft>
              <a:buClr>
                <a:srgbClr val="000000"/>
              </a:buClr>
              <a:buSzPts val="1400"/>
              <a:buFont typeface="Arial"/>
              <a:buChar char="●"/>
            </a:pPr>
            <a:r>
              <a:rPr lang="en" sz="1400"/>
              <a:t>When we open a new terminal, by default it will be </a:t>
            </a:r>
            <a:r>
              <a:rPr b="1" lang="en" sz="1400">
                <a:solidFill>
                  <a:srgbClr val="FF0000"/>
                </a:solidFill>
              </a:rPr>
              <a:t>opened in the default conda “base” enviroment!</a:t>
            </a:r>
            <a:endParaRPr sz="1400">
              <a:solidFill>
                <a:schemeClr val="dk1"/>
              </a:solidFill>
            </a:endParaRPr>
          </a:p>
          <a:p>
            <a:pPr indent="-317500" lvl="0" marL="457200" rtl="0" algn="l">
              <a:lnSpc>
                <a:spcPct val="115000"/>
              </a:lnSpc>
              <a:spcBef>
                <a:spcPts val="1200"/>
              </a:spcBef>
              <a:spcAft>
                <a:spcPts val="1000"/>
              </a:spcAft>
              <a:buClr>
                <a:srgbClr val="FF0000"/>
              </a:buClr>
              <a:buSzPts val="1400"/>
              <a:buFont typeface="Arial"/>
              <a:buChar char="●"/>
            </a:pPr>
            <a:r>
              <a:rPr b="1" lang="en" sz="1400">
                <a:solidFill>
                  <a:srgbClr val="FF0000"/>
                </a:solidFill>
              </a:rPr>
              <a:t>Create an environment in your mid-bootcamp project folder!</a:t>
            </a:r>
            <a:endParaRPr b="1" sz="1400">
              <a:solidFill>
                <a:srgbClr val="FF0000"/>
              </a:solidFill>
            </a:endParaRPr>
          </a:p>
        </p:txBody>
      </p:sp>
      <p:sp>
        <p:nvSpPr>
          <p:cNvPr id="375" name="Google Shape;375;p12"/>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Environment </a:t>
            </a:r>
            <a:endParaRPr sz="3000">
              <a:solidFill>
                <a:srgbClr val="2DC5FA"/>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9" name="Shape 379"/>
        <p:cNvGrpSpPr/>
        <p:nvPr/>
      </p:nvGrpSpPr>
      <p:grpSpPr>
        <a:xfrm>
          <a:off x="0" y="0"/>
          <a:ext cx="0" cy="0"/>
          <a:chOff x="0" y="0"/>
          <a:chExt cx="0" cy="0"/>
        </a:xfrm>
      </p:grpSpPr>
      <p:sp>
        <p:nvSpPr>
          <p:cNvPr id="380" name="Google Shape;380;p13"/>
          <p:cNvSpPr txBox="1"/>
          <p:nvPr>
            <p:ph idx="4294967295" type="body"/>
          </p:nvPr>
        </p:nvSpPr>
        <p:spPr>
          <a:xfrm>
            <a:off x="603900" y="10461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The two main environment tools available in Python are:</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Conda</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Anaconda can only “see”  “conda” environments. </a:t>
            </a:r>
            <a:endParaRPr sz="1400"/>
          </a:p>
          <a:p>
            <a:pPr indent="-317500" lvl="2" marL="1371600" rtl="0" algn="l">
              <a:lnSpc>
                <a:spcPct val="115000"/>
              </a:lnSpc>
              <a:spcBef>
                <a:spcPts val="1200"/>
              </a:spcBef>
              <a:spcAft>
                <a:spcPts val="0"/>
              </a:spcAft>
              <a:buClr>
                <a:srgbClr val="FF0000"/>
              </a:buClr>
              <a:buSzPts val="1400"/>
              <a:buFont typeface="Arial"/>
              <a:buChar char="■"/>
            </a:pPr>
            <a:r>
              <a:rPr b="1" lang="en" sz="1400">
                <a:solidFill>
                  <a:srgbClr val="FF0000"/>
                </a:solidFill>
              </a:rPr>
              <a:t>Every notebook opened with Anaconda is launched in the conda “base” environment.</a:t>
            </a:r>
            <a:endParaRPr b="1" sz="1400">
              <a:solidFill>
                <a:srgbClr val="FF0000"/>
              </a:solidFill>
            </a:endParaRPr>
          </a:p>
          <a:p>
            <a:pPr indent="-317500" lvl="1" marL="914400" rtl="0" algn="l">
              <a:lnSpc>
                <a:spcPct val="115000"/>
              </a:lnSpc>
              <a:spcBef>
                <a:spcPts val="1200"/>
              </a:spcBef>
              <a:spcAft>
                <a:spcPts val="0"/>
              </a:spcAft>
              <a:buClr>
                <a:srgbClr val="000000"/>
              </a:buClr>
              <a:buSzPts val="1400"/>
              <a:buFont typeface="Arial"/>
              <a:buChar char="○"/>
            </a:pPr>
            <a:r>
              <a:rPr lang="en" sz="1400"/>
              <a:t>Venv</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It can be seen from VSCode, PyCharm, and others but not with Anaconda.</a:t>
            </a:r>
            <a:endParaRPr sz="1400"/>
          </a:p>
          <a:p>
            <a:pPr indent="-317500" lvl="1" marL="914400" rtl="0" algn="l">
              <a:lnSpc>
                <a:spcPct val="115000"/>
              </a:lnSpc>
              <a:spcBef>
                <a:spcPts val="1200"/>
              </a:spcBef>
              <a:spcAft>
                <a:spcPts val="1000"/>
              </a:spcAft>
              <a:buClr>
                <a:srgbClr val="000000"/>
              </a:buClr>
              <a:buSzPts val="1400"/>
              <a:buFont typeface="Arial"/>
              <a:buChar char="○"/>
            </a:pPr>
            <a:r>
              <a:rPr lang="en" sz="1400"/>
              <a:t>Others….</a:t>
            </a:r>
            <a:endParaRPr sz="1400"/>
          </a:p>
        </p:txBody>
      </p:sp>
      <p:sp>
        <p:nvSpPr>
          <p:cNvPr id="381" name="Google Shape;381;p13"/>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Environment tools</a:t>
            </a:r>
            <a:endParaRPr sz="3000">
              <a:solidFill>
                <a:srgbClr val="2DC5FA"/>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2DC5FA"/>
        </a:solidFill>
      </p:bgPr>
    </p:bg>
    <p:spTree>
      <p:nvGrpSpPr>
        <p:cNvPr id="385" name="Shape 385"/>
        <p:cNvGrpSpPr/>
        <p:nvPr/>
      </p:nvGrpSpPr>
      <p:grpSpPr>
        <a:xfrm>
          <a:off x="0" y="0"/>
          <a:ext cx="0" cy="0"/>
          <a:chOff x="0" y="0"/>
          <a:chExt cx="0" cy="0"/>
        </a:xfrm>
      </p:grpSpPr>
      <p:sp>
        <p:nvSpPr>
          <p:cNvPr id="386" name="Google Shape;386;g14d80e877e8_0_20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Conda environments</a:t>
            </a:r>
            <a:endParaRPr b="1">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390" name="Shape 390"/>
        <p:cNvGrpSpPr/>
        <p:nvPr/>
      </p:nvGrpSpPr>
      <p:grpSpPr>
        <a:xfrm>
          <a:off x="0" y="0"/>
          <a:ext cx="0" cy="0"/>
          <a:chOff x="0" y="0"/>
          <a:chExt cx="0" cy="0"/>
        </a:xfrm>
      </p:grpSpPr>
      <p:sp>
        <p:nvSpPr>
          <p:cNvPr id="391" name="Google Shape;391;p14"/>
          <p:cNvSpPr txBox="1"/>
          <p:nvPr>
            <p:ph idx="4294967295" type="body"/>
          </p:nvPr>
        </p:nvSpPr>
        <p:spPr>
          <a:xfrm>
            <a:off x="602100" y="14645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SzPts val="1400"/>
              <a:buChar char="●"/>
            </a:pPr>
            <a:r>
              <a:rPr lang="en" sz="1400"/>
              <a:t>conda create --name environment_name pip python=3.9 jupyter</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This will create a folder for the environment called “conda-env” in your current folder. In addition,  it will install “pip”, “python3.9” and “jupyter”  in the environment.</a:t>
            </a:r>
            <a:endParaRPr sz="1400"/>
          </a:p>
          <a:p>
            <a:pPr indent="-317500" lvl="1" marL="914400" rtl="0" algn="l">
              <a:lnSpc>
                <a:spcPct val="115000"/>
              </a:lnSpc>
              <a:spcBef>
                <a:spcPts val="1200"/>
              </a:spcBef>
              <a:spcAft>
                <a:spcPts val="0"/>
              </a:spcAft>
              <a:buSzPts val="1400"/>
              <a:buChar char="○"/>
            </a:pPr>
            <a:r>
              <a:rPr lang="en" sz="1400"/>
              <a:t>Afterwards, it’s interesting to install another library called “pip-tools” which is only available on the Python official repositories, not in conda. For this reason, we need to install it using “pip”</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pip install -U pip pip-tools</a:t>
            </a:r>
            <a:endParaRPr sz="1400"/>
          </a:p>
          <a:p>
            <a:pPr indent="0" lvl="0" marL="457200" rtl="0" algn="l">
              <a:lnSpc>
                <a:spcPct val="115000"/>
              </a:lnSpc>
              <a:spcBef>
                <a:spcPts val="1200"/>
              </a:spcBef>
              <a:spcAft>
                <a:spcPts val="0"/>
              </a:spcAft>
              <a:buSzPts val="1300"/>
              <a:buNone/>
            </a:pPr>
            <a:r>
              <a:t/>
            </a:r>
            <a:endParaRPr sz="1400">
              <a:solidFill>
                <a:srgbClr val="404040"/>
              </a:solidFill>
            </a:endParaRPr>
          </a:p>
        </p:txBody>
      </p:sp>
      <p:sp>
        <p:nvSpPr>
          <p:cNvPr id="392" name="Google Shape;392;p14"/>
          <p:cNvSpPr txBox="1"/>
          <p:nvPr>
            <p:ph idx="4294967295" type="title"/>
          </p:nvPr>
        </p:nvSpPr>
        <p:spPr>
          <a:xfrm>
            <a:off x="729450" y="296425"/>
            <a:ext cx="82353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How to create an environment using conda</a:t>
            </a:r>
            <a:endParaRPr sz="3000">
              <a:solidFill>
                <a:srgbClr val="2DC5FA"/>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396" name="Shape 396"/>
        <p:cNvGrpSpPr/>
        <p:nvPr/>
      </p:nvGrpSpPr>
      <p:grpSpPr>
        <a:xfrm>
          <a:off x="0" y="0"/>
          <a:ext cx="0" cy="0"/>
          <a:chOff x="0" y="0"/>
          <a:chExt cx="0" cy="0"/>
        </a:xfrm>
      </p:grpSpPr>
      <p:sp>
        <p:nvSpPr>
          <p:cNvPr id="397" name="Google Shape;397;p15"/>
          <p:cNvSpPr txBox="1"/>
          <p:nvPr>
            <p:ph idx="4294967295" type="body"/>
          </p:nvPr>
        </p:nvSpPr>
        <p:spPr>
          <a:xfrm>
            <a:off x="603900" y="139825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To activate a conda environment, move to the project folder and type </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conda activate  </a:t>
            </a:r>
            <a:endParaRPr sz="1400"/>
          </a:p>
          <a:p>
            <a:pPr indent="-317500" lvl="0" marL="457200" rtl="0" algn="l">
              <a:lnSpc>
                <a:spcPct val="115000"/>
              </a:lnSpc>
              <a:spcBef>
                <a:spcPts val="1200"/>
              </a:spcBef>
              <a:spcAft>
                <a:spcPts val="0"/>
              </a:spcAft>
              <a:buClr>
                <a:srgbClr val="000000"/>
              </a:buClr>
              <a:buSzPts val="1400"/>
              <a:buFont typeface="Arial"/>
              <a:buChar char="●"/>
            </a:pPr>
            <a:r>
              <a:rPr lang="en" sz="1400"/>
              <a:t>To deactivate a conda environment, move to the project folder and  type:</a:t>
            </a:r>
            <a:endParaRPr sz="1400"/>
          </a:p>
          <a:p>
            <a:pPr indent="-317500" lvl="1" marL="914400" rtl="0" algn="l">
              <a:lnSpc>
                <a:spcPct val="115000"/>
              </a:lnSpc>
              <a:spcBef>
                <a:spcPts val="1200"/>
              </a:spcBef>
              <a:spcAft>
                <a:spcPts val="0"/>
              </a:spcAft>
              <a:buSzPts val="1400"/>
              <a:buChar char="○"/>
            </a:pPr>
            <a:r>
              <a:rPr lang="en" sz="1400"/>
              <a:t>deactivate</a:t>
            </a:r>
            <a:endParaRPr sz="1400"/>
          </a:p>
          <a:p>
            <a:pPr indent="0" lvl="0" marL="457200" rtl="0" algn="l">
              <a:lnSpc>
                <a:spcPct val="115000"/>
              </a:lnSpc>
              <a:spcBef>
                <a:spcPts val="1200"/>
              </a:spcBef>
              <a:spcAft>
                <a:spcPts val="0"/>
              </a:spcAft>
              <a:buSzPts val="1300"/>
              <a:buNone/>
            </a:pPr>
            <a:r>
              <a:t/>
            </a:r>
            <a:endParaRPr sz="1400">
              <a:solidFill>
                <a:srgbClr val="404040"/>
              </a:solidFill>
            </a:endParaRPr>
          </a:p>
        </p:txBody>
      </p:sp>
      <p:sp>
        <p:nvSpPr>
          <p:cNvPr id="398" name="Google Shape;398;p15"/>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Activating/deactivating conda environments</a:t>
            </a:r>
            <a:endParaRPr sz="3000">
              <a:solidFill>
                <a:srgbClr val="2DC5FA"/>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402" name="Shape 402"/>
        <p:cNvGrpSpPr/>
        <p:nvPr/>
      </p:nvGrpSpPr>
      <p:grpSpPr>
        <a:xfrm>
          <a:off x="0" y="0"/>
          <a:ext cx="0" cy="0"/>
          <a:chOff x="0" y="0"/>
          <a:chExt cx="0" cy="0"/>
        </a:xfrm>
      </p:grpSpPr>
      <p:sp>
        <p:nvSpPr>
          <p:cNvPr id="403" name="Google Shape;403;g14d80e877e8_0_196"/>
          <p:cNvSpPr txBox="1"/>
          <p:nvPr>
            <p:ph idx="4294967295" type="body"/>
          </p:nvPr>
        </p:nvSpPr>
        <p:spPr>
          <a:xfrm>
            <a:off x="603900" y="139825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To install libraries in conda environments:</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Move to the project folder</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Make sure that the environment is activated</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Type:</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conda install library_name</a:t>
            </a:r>
            <a:endParaRPr sz="1400"/>
          </a:p>
          <a:p>
            <a:pPr indent="-317500" lvl="2" marL="1371600" rtl="0" algn="l">
              <a:lnSpc>
                <a:spcPct val="115000"/>
              </a:lnSpc>
              <a:spcBef>
                <a:spcPts val="1200"/>
              </a:spcBef>
              <a:spcAft>
                <a:spcPts val="0"/>
              </a:spcAft>
              <a:buSzPts val="1400"/>
              <a:buChar char="■"/>
            </a:pPr>
            <a:r>
              <a:rPr lang="en" sz="1400"/>
              <a:t>conda install library_name=version</a:t>
            </a:r>
            <a:endParaRPr sz="1400"/>
          </a:p>
          <a:p>
            <a:pPr indent="0" lvl="0" marL="457200" rtl="0" algn="l">
              <a:lnSpc>
                <a:spcPct val="115000"/>
              </a:lnSpc>
              <a:spcBef>
                <a:spcPts val="1200"/>
              </a:spcBef>
              <a:spcAft>
                <a:spcPts val="0"/>
              </a:spcAft>
              <a:buSzPts val="1300"/>
              <a:buNone/>
            </a:pPr>
            <a:r>
              <a:t/>
            </a:r>
            <a:endParaRPr sz="1400">
              <a:solidFill>
                <a:srgbClr val="404040"/>
              </a:solidFill>
            </a:endParaRPr>
          </a:p>
        </p:txBody>
      </p:sp>
      <p:sp>
        <p:nvSpPr>
          <p:cNvPr id="404" name="Google Shape;404;g14d80e877e8_0_196"/>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Installing libraries in conda environments</a:t>
            </a:r>
            <a:endParaRPr sz="3000">
              <a:solidFill>
                <a:srgbClr val="2DC5FA"/>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C5FA"/>
        </a:solidFill>
      </p:bgPr>
    </p:bg>
    <p:spTree>
      <p:nvGrpSpPr>
        <p:cNvPr id="408" name="Shape 408"/>
        <p:cNvGrpSpPr/>
        <p:nvPr/>
      </p:nvGrpSpPr>
      <p:grpSpPr>
        <a:xfrm>
          <a:off x="0" y="0"/>
          <a:ext cx="0" cy="0"/>
          <a:chOff x="0" y="0"/>
          <a:chExt cx="0" cy="0"/>
        </a:xfrm>
      </p:grpSpPr>
      <p:sp>
        <p:nvSpPr>
          <p:cNvPr id="409" name="Google Shape;409;g14d80e877e8_0_21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Venv environments</a:t>
            </a:r>
            <a:endParaRPr b="1">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3" name="Shape 413"/>
        <p:cNvGrpSpPr/>
        <p:nvPr/>
      </p:nvGrpSpPr>
      <p:grpSpPr>
        <a:xfrm>
          <a:off x="0" y="0"/>
          <a:ext cx="0" cy="0"/>
          <a:chOff x="0" y="0"/>
          <a:chExt cx="0" cy="0"/>
        </a:xfrm>
      </p:grpSpPr>
      <p:sp>
        <p:nvSpPr>
          <p:cNvPr id="414" name="Google Shape;414;g14d80e877e8_0_186"/>
          <p:cNvSpPr txBox="1"/>
          <p:nvPr>
            <p:ph idx="4294967295" type="body"/>
          </p:nvPr>
        </p:nvSpPr>
        <p:spPr>
          <a:xfrm>
            <a:off x="602100" y="14645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SzPts val="1400"/>
              <a:buChar char="●"/>
            </a:pPr>
            <a:r>
              <a:rPr lang="en" sz="1400"/>
              <a:t>Type: </a:t>
            </a:r>
            <a:endParaRPr sz="1400"/>
          </a:p>
          <a:p>
            <a:pPr indent="-317500" lvl="1" marL="914400" rtl="0" algn="l">
              <a:lnSpc>
                <a:spcPct val="115000"/>
              </a:lnSpc>
              <a:spcBef>
                <a:spcPts val="0"/>
              </a:spcBef>
              <a:spcAft>
                <a:spcPts val="0"/>
              </a:spcAft>
              <a:buSzPts val="1400"/>
              <a:buChar char="○"/>
            </a:pPr>
            <a:r>
              <a:rPr lang="en" sz="1400"/>
              <a:t>python -m venv ./environment_name </a:t>
            </a:r>
            <a:endParaRPr sz="1400"/>
          </a:p>
          <a:p>
            <a:pPr indent="-317500" lvl="0" marL="457200" rtl="0" algn="l">
              <a:lnSpc>
                <a:spcPct val="115000"/>
              </a:lnSpc>
              <a:spcBef>
                <a:spcPts val="1200"/>
              </a:spcBef>
              <a:spcAft>
                <a:spcPts val="0"/>
              </a:spcAft>
              <a:buClr>
                <a:srgbClr val="000000"/>
              </a:buClr>
              <a:buSzPts val="1400"/>
              <a:buFont typeface="Arial"/>
              <a:buChar char="●"/>
            </a:pPr>
            <a:r>
              <a:rPr lang="en" sz="1400"/>
              <a:t>This will create a folder for the environment called “environment_name” in your current folder </a:t>
            </a:r>
            <a:endParaRPr sz="1400"/>
          </a:p>
          <a:p>
            <a:pPr indent="0" lvl="0" marL="0" rtl="0" algn="l">
              <a:lnSpc>
                <a:spcPct val="115000"/>
              </a:lnSpc>
              <a:spcBef>
                <a:spcPts val="1200"/>
              </a:spcBef>
              <a:spcAft>
                <a:spcPts val="0"/>
              </a:spcAft>
              <a:buSzPts val="1300"/>
              <a:buNone/>
            </a:pPr>
            <a:r>
              <a:t/>
            </a:r>
            <a:endParaRPr sz="1400">
              <a:solidFill>
                <a:srgbClr val="404040"/>
              </a:solidFill>
            </a:endParaRPr>
          </a:p>
        </p:txBody>
      </p:sp>
      <p:sp>
        <p:nvSpPr>
          <p:cNvPr id="415" name="Google Shape;415;g14d80e877e8_0_186"/>
          <p:cNvSpPr txBox="1"/>
          <p:nvPr>
            <p:ph idx="4294967295" type="title"/>
          </p:nvPr>
        </p:nvSpPr>
        <p:spPr>
          <a:xfrm>
            <a:off x="769125" y="466550"/>
            <a:ext cx="8063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How to create an environment using venv</a:t>
            </a:r>
            <a:endParaRPr sz="3000">
              <a:solidFill>
                <a:srgbClr val="2DC5FA"/>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14" name="Shape 314"/>
        <p:cNvGrpSpPr/>
        <p:nvPr/>
      </p:nvGrpSpPr>
      <p:grpSpPr>
        <a:xfrm>
          <a:off x="0" y="0"/>
          <a:ext cx="0" cy="0"/>
          <a:chOff x="0" y="0"/>
          <a:chExt cx="0" cy="0"/>
        </a:xfrm>
      </p:grpSpPr>
      <p:pic>
        <p:nvPicPr>
          <p:cNvPr id="315" name="Google Shape;315;p2"/>
          <p:cNvPicPr preferRelativeResize="0"/>
          <p:nvPr/>
        </p:nvPicPr>
        <p:blipFill rotWithShape="1">
          <a:blip r:embed="rId4">
            <a:alphaModFix/>
          </a:blip>
          <a:srcRect b="40525" l="0" r="9828" t="19294"/>
          <a:stretch/>
        </p:blipFill>
        <p:spPr>
          <a:xfrm>
            <a:off x="906475" y="1146825"/>
            <a:ext cx="4263900" cy="2849852"/>
          </a:xfrm>
          <a:prstGeom prst="rect">
            <a:avLst/>
          </a:prstGeom>
          <a:noFill/>
          <a:ln>
            <a:noFill/>
          </a:ln>
        </p:spPr>
      </p:pic>
      <p:sp>
        <p:nvSpPr>
          <p:cNvPr id="316" name="Google Shape;316;p2"/>
          <p:cNvSpPr txBox="1"/>
          <p:nvPr/>
        </p:nvSpPr>
        <p:spPr>
          <a:xfrm>
            <a:off x="5515025" y="1138375"/>
            <a:ext cx="1303500" cy="363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1400"/>
              <a:buFont typeface="Arial"/>
              <a:buNone/>
            </a:pPr>
            <a:r>
              <a:rPr b="1" i="0" lang="en" sz="1400" u="none" cap="none" strike="noStrike">
                <a:solidFill>
                  <a:srgbClr val="666666"/>
                </a:solidFill>
                <a:latin typeface="Work Sans"/>
                <a:ea typeface="Work Sans"/>
                <a:cs typeface="Work Sans"/>
                <a:sym typeface="Work Sans"/>
              </a:rPr>
              <a:t>CONTENTS</a:t>
            </a:r>
            <a:endParaRPr b="0" i="0" sz="1400" u="none" cap="none" strike="noStrike">
              <a:solidFill>
                <a:srgbClr val="666666"/>
              </a:solidFill>
              <a:latin typeface="Work Sans Light"/>
              <a:ea typeface="Work Sans Light"/>
              <a:cs typeface="Work Sans Light"/>
              <a:sym typeface="Work Sans Light"/>
            </a:endParaRPr>
          </a:p>
        </p:txBody>
      </p:sp>
      <p:sp>
        <p:nvSpPr>
          <p:cNvPr id="317" name="Google Shape;317;p2"/>
          <p:cNvSpPr txBox="1"/>
          <p:nvPr/>
        </p:nvSpPr>
        <p:spPr>
          <a:xfrm>
            <a:off x="5515025" y="1577725"/>
            <a:ext cx="3200400" cy="26937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00000"/>
              </a:lnSpc>
              <a:spcBef>
                <a:spcPts val="0"/>
              </a:spcBef>
              <a:spcAft>
                <a:spcPts val="0"/>
              </a:spcAft>
              <a:buClr>
                <a:srgbClr val="666666"/>
              </a:buClr>
              <a:buSzPts val="1200"/>
              <a:buFont typeface="Montserrat"/>
              <a:buAutoNum type="arabicPeriod"/>
            </a:pPr>
            <a:r>
              <a:rPr b="0" i="0" lang="en" sz="1200" u="none" cap="none" strike="noStrike">
                <a:solidFill>
                  <a:srgbClr val="434343"/>
                </a:solidFill>
                <a:latin typeface="Montserrat Light"/>
                <a:ea typeface="Montserrat Light"/>
                <a:cs typeface="Montserrat Light"/>
                <a:sym typeface="Montserrat Light"/>
              </a:rPr>
              <a:t>Repo structure</a:t>
            </a:r>
            <a:endParaRPr b="0" i="0" sz="1200" u="none" cap="none" strike="noStrike">
              <a:solidFill>
                <a:srgbClr val="434343"/>
              </a:solidFill>
              <a:latin typeface="Montserrat Light"/>
              <a:ea typeface="Montserrat Light"/>
              <a:cs typeface="Montserrat Light"/>
              <a:sym typeface="Montserrat Light"/>
            </a:endParaRPr>
          </a:p>
          <a:p>
            <a:pPr indent="-304800" lvl="0" marL="457200" marR="0" rtl="0" algn="l">
              <a:lnSpc>
                <a:spcPct val="100000"/>
              </a:lnSpc>
              <a:spcBef>
                <a:spcPts val="1000"/>
              </a:spcBef>
              <a:spcAft>
                <a:spcPts val="0"/>
              </a:spcAft>
              <a:buClr>
                <a:srgbClr val="666666"/>
              </a:buClr>
              <a:buSzPts val="1200"/>
              <a:buFont typeface="Montserrat"/>
              <a:buAutoNum type="arabicPeriod"/>
            </a:pPr>
            <a:r>
              <a:rPr b="0" i="0" lang="en" sz="1200" u="none" cap="none" strike="noStrike">
                <a:solidFill>
                  <a:srgbClr val="434343"/>
                </a:solidFill>
                <a:latin typeface="Montserrat Light"/>
                <a:ea typeface="Montserrat Light"/>
                <a:cs typeface="Montserrat Light"/>
                <a:sym typeface="Montserrat Light"/>
              </a:rPr>
              <a:t>Environments</a:t>
            </a:r>
            <a:endParaRPr b="0" i="0" sz="1200" u="none" cap="none" strike="noStrike">
              <a:solidFill>
                <a:srgbClr val="434343"/>
              </a:solidFill>
              <a:latin typeface="Montserrat Light"/>
              <a:ea typeface="Montserrat Light"/>
              <a:cs typeface="Montserrat Light"/>
              <a:sym typeface="Montserrat Light"/>
            </a:endParaRPr>
          </a:p>
          <a:p>
            <a:pPr indent="-304800" lvl="0" marL="457200" marR="0" rtl="0" algn="l">
              <a:lnSpc>
                <a:spcPct val="100000"/>
              </a:lnSpc>
              <a:spcBef>
                <a:spcPts val="1000"/>
              </a:spcBef>
              <a:spcAft>
                <a:spcPts val="0"/>
              </a:spcAft>
              <a:buClr>
                <a:srgbClr val="666666"/>
              </a:buClr>
              <a:buSzPts val="1200"/>
              <a:buFont typeface="Montserrat"/>
              <a:buAutoNum type="arabicPeriod"/>
            </a:pPr>
            <a:r>
              <a:rPr b="0" i="0" lang="en" sz="1200" u="none" cap="none" strike="noStrike">
                <a:solidFill>
                  <a:srgbClr val="434343"/>
                </a:solidFill>
                <a:latin typeface="Montserrat Light"/>
                <a:ea typeface="Montserrat Light"/>
                <a:cs typeface="Montserrat Light"/>
                <a:sym typeface="Montserrat Light"/>
              </a:rPr>
              <a:t>Installing libraries in a given environment.</a:t>
            </a:r>
            <a:endParaRPr b="0" i="0" sz="1200" u="none" cap="none" strike="noStrike">
              <a:solidFill>
                <a:srgbClr val="434343"/>
              </a:solidFill>
              <a:latin typeface="Montserrat Light"/>
              <a:ea typeface="Montserrat Light"/>
              <a:cs typeface="Montserrat Light"/>
              <a:sym typeface="Montserrat Light"/>
            </a:endParaRPr>
          </a:p>
          <a:p>
            <a:pPr indent="-304800" lvl="0" marL="457200" marR="0" rtl="0" algn="l">
              <a:lnSpc>
                <a:spcPct val="100000"/>
              </a:lnSpc>
              <a:spcBef>
                <a:spcPts val="1000"/>
              </a:spcBef>
              <a:spcAft>
                <a:spcPts val="0"/>
              </a:spcAft>
              <a:buClr>
                <a:srgbClr val="434343"/>
              </a:buClr>
              <a:buSzPts val="1200"/>
              <a:buFont typeface="Montserrat"/>
              <a:buAutoNum type="arabicPeriod"/>
            </a:pPr>
            <a:r>
              <a:rPr b="0" i="0" lang="en" sz="1200" u="none" cap="none" strike="noStrike">
                <a:solidFill>
                  <a:srgbClr val="434343"/>
                </a:solidFill>
                <a:latin typeface="Montserrat Light"/>
                <a:ea typeface="Montserrat Light"/>
                <a:cs typeface="Montserrat Light"/>
                <a:sym typeface="Montserrat Light"/>
              </a:rPr>
              <a:t>Initializing a Git repository</a:t>
            </a:r>
            <a:endParaRPr b="0" i="0" sz="1200" u="none" cap="none" strike="noStrike">
              <a:solidFill>
                <a:srgbClr val="434343"/>
              </a:solidFill>
              <a:latin typeface="Montserrat Light"/>
              <a:ea typeface="Montserrat Light"/>
              <a:cs typeface="Montserrat Light"/>
              <a:sym typeface="Montserrat Light"/>
            </a:endParaRPr>
          </a:p>
          <a:p>
            <a:pPr indent="-304800" lvl="0" marL="457200" marR="0" rtl="0" algn="l">
              <a:lnSpc>
                <a:spcPct val="100000"/>
              </a:lnSpc>
              <a:spcBef>
                <a:spcPts val="1000"/>
              </a:spcBef>
              <a:spcAft>
                <a:spcPts val="0"/>
              </a:spcAft>
              <a:buClr>
                <a:srgbClr val="434343"/>
              </a:buClr>
              <a:buSzPts val="1200"/>
              <a:buFont typeface="Montserrat"/>
              <a:buAutoNum type="arabicPeriod"/>
            </a:pPr>
            <a:r>
              <a:rPr b="0" i="0" lang="en" sz="1200" u="none" cap="none" strike="noStrike">
                <a:solidFill>
                  <a:srgbClr val="434343"/>
                </a:solidFill>
                <a:latin typeface="Montserrat Light"/>
                <a:ea typeface="Montserrat Light"/>
                <a:cs typeface="Montserrat Light"/>
                <a:sym typeface="Montserrat Light"/>
              </a:rPr>
              <a:t>Adding a GitHub repository</a:t>
            </a:r>
            <a:endParaRPr b="0" i="0" sz="1200" u="none" cap="none" strike="noStrike">
              <a:solidFill>
                <a:srgbClr val="434343"/>
              </a:solidFill>
              <a:latin typeface="Montserrat Light"/>
              <a:ea typeface="Montserrat Light"/>
              <a:cs typeface="Montserrat Light"/>
              <a:sym typeface="Montserrat Light"/>
            </a:endParaRPr>
          </a:p>
          <a:p>
            <a:pPr indent="-304800" lvl="0" marL="457200" marR="0" rtl="0" algn="l">
              <a:lnSpc>
                <a:spcPct val="100000"/>
              </a:lnSpc>
              <a:spcBef>
                <a:spcPts val="1000"/>
              </a:spcBef>
              <a:spcAft>
                <a:spcPts val="0"/>
              </a:spcAft>
              <a:buClr>
                <a:srgbClr val="434343"/>
              </a:buClr>
              <a:buSzPts val="1200"/>
              <a:buFont typeface="Montserrat"/>
              <a:buAutoNum type="arabicPeriod"/>
            </a:pPr>
            <a:r>
              <a:rPr b="0" i="0" lang="en" sz="1200" u="none" cap="none" strike="noStrike">
                <a:solidFill>
                  <a:srgbClr val="434343"/>
                </a:solidFill>
                <a:latin typeface="Montserrat Light"/>
                <a:ea typeface="Montserrat Light"/>
                <a:cs typeface="Montserrat Light"/>
                <a:sym typeface="Montserrat Light"/>
              </a:rPr>
              <a:t>Git directives</a:t>
            </a:r>
            <a:endParaRPr b="0" i="0" sz="1200" u="none" cap="none" strike="noStrike">
              <a:solidFill>
                <a:srgbClr val="434343"/>
              </a:solidFill>
              <a:latin typeface="Montserrat Light"/>
              <a:ea typeface="Montserrat Light"/>
              <a:cs typeface="Montserrat Light"/>
              <a:sym typeface="Montserrat Light"/>
            </a:endParaRPr>
          </a:p>
          <a:p>
            <a:pPr indent="-304800" lvl="0" marL="457200" marR="0" rtl="0" algn="l">
              <a:lnSpc>
                <a:spcPct val="100000"/>
              </a:lnSpc>
              <a:spcBef>
                <a:spcPts val="1000"/>
              </a:spcBef>
              <a:spcAft>
                <a:spcPts val="1000"/>
              </a:spcAft>
              <a:buClr>
                <a:srgbClr val="434343"/>
              </a:buClr>
              <a:buSzPts val="1200"/>
              <a:buFont typeface="Montserrat"/>
              <a:buAutoNum type="arabicPeriod"/>
            </a:pPr>
            <a:r>
              <a:rPr b="0" i="0" lang="en" sz="1200" u="none" cap="none" strike="noStrike">
                <a:solidFill>
                  <a:srgbClr val="434343"/>
                </a:solidFill>
                <a:latin typeface="Montserrat Light"/>
                <a:ea typeface="Montserrat Light"/>
                <a:cs typeface="Montserrat Light"/>
                <a:sym typeface="Montserrat Light"/>
              </a:rPr>
              <a:t>Yaml file</a:t>
            </a:r>
            <a:endParaRPr b="0" i="0" sz="1200" u="none" cap="none" strike="noStrike">
              <a:solidFill>
                <a:srgbClr val="434343"/>
              </a:solidFill>
              <a:latin typeface="Montserrat Light"/>
              <a:ea typeface="Montserrat Light"/>
              <a:cs typeface="Montserrat Light"/>
              <a:sym typeface="Montserrat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9" name="Shape 419"/>
        <p:cNvGrpSpPr/>
        <p:nvPr/>
      </p:nvGrpSpPr>
      <p:grpSpPr>
        <a:xfrm>
          <a:off x="0" y="0"/>
          <a:ext cx="0" cy="0"/>
          <a:chOff x="0" y="0"/>
          <a:chExt cx="0" cy="0"/>
        </a:xfrm>
      </p:grpSpPr>
      <p:sp>
        <p:nvSpPr>
          <p:cNvPr id="420" name="Google Shape;420;g14d80e877e8_0_191"/>
          <p:cNvSpPr txBox="1"/>
          <p:nvPr>
            <p:ph idx="4294967295" type="body"/>
          </p:nvPr>
        </p:nvSpPr>
        <p:spPr>
          <a:xfrm>
            <a:off x="603900" y="1362400"/>
            <a:ext cx="7939800" cy="2809200"/>
          </a:xfrm>
          <a:prstGeom prst="rect">
            <a:avLst/>
          </a:prstGeom>
          <a:noFill/>
          <a:ln>
            <a:noFill/>
          </a:ln>
        </p:spPr>
        <p:txBody>
          <a:bodyPr anchorCtr="0" anchor="t" bIns="91425" lIns="91425" spcFirstLastPara="1" rIns="91425" wrap="square" tIns="91425">
            <a:noAutofit/>
          </a:bodyPr>
          <a:lstStyle/>
          <a:p>
            <a:pPr indent="-317500" lvl="1" marL="914400" rtl="0" algn="l">
              <a:lnSpc>
                <a:spcPct val="100000"/>
              </a:lnSpc>
              <a:spcBef>
                <a:spcPts val="1200"/>
              </a:spcBef>
              <a:spcAft>
                <a:spcPts val="0"/>
              </a:spcAft>
              <a:buSzPts val="1400"/>
              <a:buChar char="○"/>
            </a:pPr>
            <a:r>
              <a:rPr lang="en" sz="1400"/>
              <a:t>Windows:</a:t>
            </a:r>
            <a:endParaRPr sz="1400"/>
          </a:p>
          <a:p>
            <a:pPr indent="-317500" lvl="2" marL="1371600" rtl="0" algn="l">
              <a:lnSpc>
                <a:spcPct val="100000"/>
              </a:lnSpc>
              <a:spcBef>
                <a:spcPts val="1200"/>
              </a:spcBef>
              <a:spcAft>
                <a:spcPts val="0"/>
              </a:spcAft>
              <a:buSzPts val="1400"/>
              <a:buChar char="■"/>
            </a:pPr>
            <a:r>
              <a:rPr lang="en" sz="1400"/>
              <a:t>To activate the environment, move to the project folder and type:</a:t>
            </a:r>
            <a:endParaRPr sz="1400"/>
          </a:p>
          <a:p>
            <a:pPr indent="-317500" lvl="3" marL="1828800" rtl="0" algn="l">
              <a:lnSpc>
                <a:spcPct val="100000"/>
              </a:lnSpc>
              <a:spcBef>
                <a:spcPts val="1200"/>
              </a:spcBef>
              <a:spcAft>
                <a:spcPts val="0"/>
              </a:spcAft>
              <a:buClr>
                <a:srgbClr val="000000"/>
              </a:buClr>
              <a:buSzPts val="1400"/>
              <a:buFont typeface="Arial"/>
              <a:buChar char="●"/>
            </a:pPr>
            <a:r>
              <a:rPr lang="en" sz="1400"/>
              <a:t>environment_name\Scripts\activate</a:t>
            </a:r>
            <a:endParaRPr sz="1400"/>
          </a:p>
          <a:p>
            <a:pPr indent="-317500" lvl="2" marL="1371600" rtl="0" algn="l">
              <a:lnSpc>
                <a:spcPct val="100000"/>
              </a:lnSpc>
              <a:spcBef>
                <a:spcPts val="1200"/>
              </a:spcBef>
              <a:spcAft>
                <a:spcPts val="0"/>
              </a:spcAft>
              <a:buSzPts val="1400"/>
              <a:buChar char="■"/>
            </a:pPr>
            <a:r>
              <a:rPr lang="en" sz="1400"/>
              <a:t>To deactivate the environment type:</a:t>
            </a:r>
            <a:endParaRPr sz="1400"/>
          </a:p>
          <a:p>
            <a:pPr indent="-317500" lvl="3" marL="1828800" rtl="0" algn="l">
              <a:lnSpc>
                <a:spcPct val="100000"/>
              </a:lnSpc>
              <a:spcBef>
                <a:spcPts val="1200"/>
              </a:spcBef>
              <a:spcAft>
                <a:spcPts val="0"/>
              </a:spcAft>
              <a:buClr>
                <a:srgbClr val="000000"/>
              </a:buClr>
              <a:buSzPts val="1400"/>
              <a:buFont typeface="Arial"/>
              <a:buChar char="●"/>
            </a:pPr>
            <a:r>
              <a:rPr lang="en" sz="1400"/>
              <a:t>deactivate</a:t>
            </a:r>
            <a:endParaRPr sz="1400"/>
          </a:p>
          <a:p>
            <a:pPr indent="-317500" lvl="1" marL="914400" rtl="0" algn="l">
              <a:lnSpc>
                <a:spcPct val="100000"/>
              </a:lnSpc>
              <a:spcBef>
                <a:spcPts val="1200"/>
              </a:spcBef>
              <a:spcAft>
                <a:spcPts val="0"/>
              </a:spcAft>
              <a:buClr>
                <a:srgbClr val="000000"/>
              </a:buClr>
              <a:buSzPts val="1400"/>
              <a:buFont typeface="Arial"/>
              <a:buChar char="○"/>
            </a:pPr>
            <a:r>
              <a:rPr lang="en" sz="1400"/>
              <a:t>Linux/MacOS:</a:t>
            </a:r>
            <a:endParaRPr sz="1400"/>
          </a:p>
          <a:p>
            <a:pPr indent="-317500" lvl="2" marL="1371600" rtl="0" algn="l">
              <a:lnSpc>
                <a:spcPct val="100000"/>
              </a:lnSpc>
              <a:spcBef>
                <a:spcPts val="1200"/>
              </a:spcBef>
              <a:spcAft>
                <a:spcPts val="0"/>
              </a:spcAft>
              <a:buSzPts val="1400"/>
              <a:buChar char="■"/>
            </a:pPr>
            <a:r>
              <a:rPr lang="en" sz="1400"/>
              <a:t>To activate the environment, move to the project folder and type:</a:t>
            </a:r>
            <a:endParaRPr sz="1400"/>
          </a:p>
          <a:p>
            <a:pPr indent="-317500" lvl="3" marL="1828800" rtl="0" algn="l">
              <a:lnSpc>
                <a:spcPct val="100000"/>
              </a:lnSpc>
              <a:spcBef>
                <a:spcPts val="1200"/>
              </a:spcBef>
              <a:spcAft>
                <a:spcPts val="0"/>
              </a:spcAft>
              <a:buClr>
                <a:srgbClr val="000000"/>
              </a:buClr>
              <a:buSzPts val="1400"/>
              <a:buFont typeface="Arial"/>
              <a:buChar char="●"/>
            </a:pPr>
            <a:r>
              <a:rPr lang="en" sz="1400">
                <a:solidFill>
                  <a:srgbClr val="404040"/>
                </a:solidFill>
              </a:rPr>
              <a:t>source ./environment_name/bin/activate</a:t>
            </a:r>
            <a:endParaRPr sz="1400">
              <a:solidFill>
                <a:srgbClr val="404040"/>
              </a:solidFill>
            </a:endParaRPr>
          </a:p>
          <a:p>
            <a:pPr indent="-317500" lvl="2" marL="1371600" rtl="0" algn="l">
              <a:lnSpc>
                <a:spcPct val="100000"/>
              </a:lnSpc>
              <a:spcBef>
                <a:spcPts val="1200"/>
              </a:spcBef>
              <a:spcAft>
                <a:spcPts val="0"/>
              </a:spcAft>
              <a:buClr>
                <a:srgbClr val="404040"/>
              </a:buClr>
              <a:buSzPts val="1400"/>
              <a:buChar char="■"/>
            </a:pPr>
            <a:r>
              <a:rPr lang="en" sz="1400">
                <a:solidFill>
                  <a:srgbClr val="404040"/>
                </a:solidFill>
              </a:rPr>
              <a:t>To deactivate the environment type:</a:t>
            </a:r>
            <a:endParaRPr sz="1400">
              <a:solidFill>
                <a:srgbClr val="404040"/>
              </a:solidFill>
            </a:endParaRPr>
          </a:p>
          <a:p>
            <a:pPr indent="-317500" lvl="3" marL="1828800" rtl="0" algn="l">
              <a:lnSpc>
                <a:spcPct val="100000"/>
              </a:lnSpc>
              <a:spcBef>
                <a:spcPts val="1200"/>
              </a:spcBef>
              <a:spcAft>
                <a:spcPts val="0"/>
              </a:spcAft>
              <a:buClr>
                <a:srgbClr val="404040"/>
              </a:buClr>
              <a:buSzPts val="1400"/>
              <a:buFont typeface="Arial"/>
              <a:buChar char="●"/>
            </a:pPr>
            <a:r>
              <a:rPr lang="en" sz="1400">
                <a:solidFill>
                  <a:srgbClr val="404040"/>
                </a:solidFill>
              </a:rPr>
              <a:t>deactivate</a:t>
            </a:r>
            <a:endParaRPr sz="1400">
              <a:solidFill>
                <a:srgbClr val="404040"/>
              </a:solidFill>
            </a:endParaRPr>
          </a:p>
          <a:p>
            <a:pPr indent="0" lvl="0" marL="0" rtl="0" algn="l">
              <a:lnSpc>
                <a:spcPct val="115000"/>
              </a:lnSpc>
              <a:spcBef>
                <a:spcPts val="1200"/>
              </a:spcBef>
              <a:spcAft>
                <a:spcPts val="0"/>
              </a:spcAft>
              <a:buSzPts val="1300"/>
              <a:buNone/>
            </a:pPr>
            <a:r>
              <a:t/>
            </a:r>
            <a:endParaRPr sz="1400">
              <a:solidFill>
                <a:srgbClr val="404040"/>
              </a:solidFill>
            </a:endParaRPr>
          </a:p>
        </p:txBody>
      </p:sp>
      <p:sp>
        <p:nvSpPr>
          <p:cNvPr id="421" name="Google Shape;421;g14d80e877e8_0_191"/>
          <p:cNvSpPr txBox="1"/>
          <p:nvPr>
            <p:ph idx="4294967295" type="title"/>
          </p:nvPr>
        </p:nvSpPr>
        <p:spPr>
          <a:xfrm>
            <a:off x="729450" y="1631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Activating/deactivating venv environments</a:t>
            </a:r>
            <a:endParaRPr sz="3000">
              <a:solidFill>
                <a:srgbClr val="2DC5FA"/>
              </a:solidFill>
            </a:endParaRPr>
          </a:p>
          <a:p>
            <a:pPr indent="0" lvl="0" marL="0" rtl="0" algn="l">
              <a:lnSpc>
                <a:spcPct val="100000"/>
              </a:lnSpc>
              <a:spcBef>
                <a:spcPts val="0"/>
              </a:spcBef>
              <a:spcAft>
                <a:spcPts val="0"/>
              </a:spcAft>
              <a:buSzPts val="2800"/>
              <a:buNone/>
            </a:pPr>
            <a:r>
              <a:t/>
            </a:r>
            <a:endParaRPr sz="3000">
              <a:solidFill>
                <a:srgbClr val="2DC5FA"/>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5" name="Shape 425"/>
        <p:cNvGrpSpPr/>
        <p:nvPr/>
      </p:nvGrpSpPr>
      <p:grpSpPr>
        <a:xfrm>
          <a:off x="0" y="0"/>
          <a:ext cx="0" cy="0"/>
          <a:chOff x="0" y="0"/>
          <a:chExt cx="0" cy="0"/>
        </a:xfrm>
      </p:grpSpPr>
      <p:sp>
        <p:nvSpPr>
          <p:cNvPr id="426" name="Google Shape;426;g14d80e877e8_0_201"/>
          <p:cNvSpPr txBox="1"/>
          <p:nvPr>
            <p:ph idx="4294967295" type="body"/>
          </p:nvPr>
        </p:nvSpPr>
        <p:spPr>
          <a:xfrm>
            <a:off x="603900" y="829000"/>
            <a:ext cx="7939800" cy="28092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1200"/>
              </a:spcBef>
              <a:spcAft>
                <a:spcPts val="0"/>
              </a:spcAft>
              <a:buClr>
                <a:srgbClr val="404040"/>
              </a:buClr>
              <a:buSzPts val="1600"/>
              <a:buChar char="●"/>
            </a:pPr>
            <a:r>
              <a:rPr lang="en" sz="1600"/>
              <a:t>Move to the project folder</a:t>
            </a:r>
            <a:endParaRPr sz="1600"/>
          </a:p>
          <a:p>
            <a:pPr indent="-330200" lvl="0" marL="457200" rtl="0" algn="l">
              <a:lnSpc>
                <a:spcPct val="115000"/>
              </a:lnSpc>
              <a:spcBef>
                <a:spcPts val="0"/>
              </a:spcBef>
              <a:spcAft>
                <a:spcPts val="0"/>
              </a:spcAft>
              <a:buSzPts val="1600"/>
              <a:buChar char="●"/>
            </a:pPr>
            <a:r>
              <a:rPr lang="en" sz="1600"/>
              <a:t>Make sure that the environment is active.</a:t>
            </a:r>
            <a:endParaRPr sz="1600"/>
          </a:p>
          <a:p>
            <a:pPr indent="-330200" lvl="0" marL="457200" rtl="0" algn="l">
              <a:lnSpc>
                <a:spcPct val="115000"/>
              </a:lnSpc>
              <a:spcBef>
                <a:spcPts val="0"/>
              </a:spcBef>
              <a:spcAft>
                <a:spcPts val="0"/>
              </a:spcAft>
              <a:buSzPts val="1600"/>
              <a:buChar char="●"/>
            </a:pPr>
            <a:r>
              <a:rPr lang="en" sz="1600"/>
              <a:t>Type:</a:t>
            </a:r>
            <a:endParaRPr sz="1600"/>
          </a:p>
          <a:p>
            <a:pPr indent="-330200" lvl="1" marL="914400" marR="139700" rtl="0" algn="l">
              <a:lnSpc>
                <a:spcPct val="150000"/>
              </a:lnSpc>
              <a:spcBef>
                <a:spcPts val="0"/>
              </a:spcBef>
              <a:spcAft>
                <a:spcPts val="0"/>
              </a:spcAft>
              <a:buSzPts val="1600"/>
              <a:buChar char="○"/>
            </a:pPr>
            <a:r>
              <a:rPr lang="en" sz="1600">
                <a:solidFill>
                  <a:srgbClr val="212529"/>
                </a:solidFill>
                <a:highlight>
                  <a:srgbClr val="F6F6F6"/>
                </a:highlight>
              </a:rPr>
              <a:t>python -m pip install --upgrade pip</a:t>
            </a:r>
            <a:endParaRPr sz="1600">
              <a:solidFill>
                <a:srgbClr val="212529"/>
              </a:solidFill>
              <a:highlight>
                <a:srgbClr val="F6F6F6"/>
              </a:highlight>
            </a:endParaRPr>
          </a:p>
          <a:p>
            <a:pPr indent="-330200" lvl="0" marL="457200" marR="139700" rtl="0" algn="l">
              <a:lnSpc>
                <a:spcPct val="150000"/>
              </a:lnSpc>
              <a:spcBef>
                <a:spcPts val="0"/>
              </a:spcBef>
              <a:spcAft>
                <a:spcPts val="0"/>
              </a:spcAft>
              <a:buClr>
                <a:srgbClr val="212529"/>
              </a:buClr>
              <a:buSzPts val="1600"/>
              <a:buChar char="●"/>
            </a:pPr>
            <a:r>
              <a:rPr lang="en" sz="1600">
                <a:solidFill>
                  <a:srgbClr val="212529"/>
                </a:solidFill>
                <a:highlight>
                  <a:srgbClr val="F6F6F6"/>
                </a:highlight>
              </a:rPr>
              <a:t>After this, and in order to install any library type:</a:t>
            </a:r>
            <a:endParaRPr sz="1600">
              <a:solidFill>
                <a:srgbClr val="212529"/>
              </a:solidFill>
              <a:highlight>
                <a:srgbClr val="F6F6F6"/>
              </a:highlight>
            </a:endParaRPr>
          </a:p>
          <a:p>
            <a:pPr indent="-330200" lvl="1" marL="914400" rtl="0" algn="l">
              <a:lnSpc>
                <a:spcPct val="115000"/>
              </a:lnSpc>
              <a:spcBef>
                <a:spcPts val="0"/>
              </a:spcBef>
              <a:spcAft>
                <a:spcPts val="0"/>
              </a:spcAft>
              <a:buSzPts val="1600"/>
              <a:buChar char="○"/>
            </a:pPr>
            <a:r>
              <a:rPr lang="en" sz="1600"/>
              <a:t>pip install library_name</a:t>
            </a:r>
            <a:endParaRPr sz="1600"/>
          </a:p>
          <a:p>
            <a:pPr indent="-330200" lvl="0" marL="457200" rtl="0" algn="l">
              <a:lnSpc>
                <a:spcPct val="115000"/>
              </a:lnSpc>
              <a:spcBef>
                <a:spcPts val="0"/>
              </a:spcBef>
              <a:spcAft>
                <a:spcPts val="0"/>
              </a:spcAft>
              <a:buSzPts val="1600"/>
              <a:buChar char="●"/>
            </a:pPr>
            <a:r>
              <a:rPr lang="en" sz="1600"/>
              <a:t>If you want to install an specific version of the library use the syntax shown below.</a:t>
            </a:r>
            <a:endParaRPr sz="1600"/>
          </a:p>
          <a:p>
            <a:pPr indent="-330200" lvl="1" marL="914400" rtl="0" algn="l">
              <a:lnSpc>
                <a:spcPct val="115000"/>
              </a:lnSpc>
              <a:spcBef>
                <a:spcPts val="0"/>
              </a:spcBef>
              <a:spcAft>
                <a:spcPts val="0"/>
              </a:spcAft>
              <a:buSzPts val="1600"/>
              <a:buChar char="○"/>
            </a:pPr>
            <a:r>
              <a:rPr lang="en" sz="1600"/>
              <a:t>pip install library_name==version</a:t>
            </a:r>
            <a:endParaRPr sz="1600"/>
          </a:p>
          <a:p>
            <a:pPr indent="-330200" lvl="0" marL="457200" rtl="0" algn="l">
              <a:lnSpc>
                <a:spcPct val="115000"/>
              </a:lnSpc>
              <a:spcBef>
                <a:spcPts val="0"/>
              </a:spcBef>
              <a:spcAft>
                <a:spcPts val="0"/>
              </a:spcAft>
              <a:buSzPts val="1600"/>
              <a:buChar char="●"/>
            </a:pPr>
            <a:r>
              <a:rPr lang="en" sz="1600"/>
              <a:t>Every new environment will come almost with no libraries. Therefore, all the libraries must be installed.</a:t>
            </a:r>
            <a:endParaRPr sz="1600"/>
          </a:p>
          <a:p>
            <a:pPr indent="-330200" lvl="0" marL="457200" rtl="0" algn="l">
              <a:spcBef>
                <a:spcPts val="1200"/>
              </a:spcBef>
              <a:spcAft>
                <a:spcPts val="0"/>
              </a:spcAft>
              <a:buClr>
                <a:srgbClr val="000000"/>
              </a:buClr>
              <a:buSzPts val="1600"/>
              <a:buFont typeface="Arial"/>
              <a:buChar char="●"/>
            </a:pPr>
            <a:r>
              <a:rPr lang="en" sz="1600"/>
              <a:t>Make sure that the new environment has been  activated, and i</a:t>
            </a:r>
            <a:r>
              <a:rPr lang="en" sz="1600"/>
              <a:t>nstall  “pip-tools”, “Jupyter”, “ipykernel”,  Type:</a:t>
            </a:r>
            <a:endParaRPr sz="1600"/>
          </a:p>
          <a:p>
            <a:pPr indent="-330200" lvl="1" marL="914400" rtl="0" algn="l">
              <a:spcBef>
                <a:spcPts val="1200"/>
              </a:spcBef>
              <a:spcAft>
                <a:spcPts val="0"/>
              </a:spcAft>
              <a:buClr>
                <a:srgbClr val="000000"/>
              </a:buClr>
              <a:buSzPts val="1600"/>
              <a:buFont typeface="Arial"/>
              <a:buChar char="○"/>
            </a:pPr>
            <a:r>
              <a:rPr lang="en" sz="1600"/>
              <a:t>pip install  pip-tools  jupyter  ipykernel </a:t>
            </a:r>
            <a:endParaRPr sz="1600"/>
          </a:p>
          <a:p>
            <a:pPr indent="0" lvl="0" marL="0" rtl="0" algn="l">
              <a:lnSpc>
                <a:spcPct val="115000"/>
              </a:lnSpc>
              <a:spcBef>
                <a:spcPts val="0"/>
              </a:spcBef>
              <a:spcAft>
                <a:spcPts val="0"/>
              </a:spcAft>
              <a:buNone/>
            </a:pPr>
            <a:r>
              <a:t/>
            </a:r>
            <a:endParaRPr sz="1600"/>
          </a:p>
          <a:p>
            <a:pPr indent="0" lvl="0" marL="0" rtl="0" algn="l">
              <a:lnSpc>
                <a:spcPct val="115000"/>
              </a:lnSpc>
              <a:spcBef>
                <a:spcPts val="1200"/>
              </a:spcBef>
              <a:spcAft>
                <a:spcPts val="0"/>
              </a:spcAft>
              <a:buSzPts val="1300"/>
              <a:buNone/>
            </a:pPr>
            <a:r>
              <a:t/>
            </a:r>
            <a:endParaRPr sz="1400">
              <a:solidFill>
                <a:srgbClr val="404040"/>
              </a:solidFill>
            </a:endParaRPr>
          </a:p>
        </p:txBody>
      </p:sp>
      <p:sp>
        <p:nvSpPr>
          <p:cNvPr id="427" name="Google Shape;427;g14d80e877e8_0_201"/>
          <p:cNvSpPr txBox="1"/>
          <p:nvPr>
            <p:ph idx="4294967295" type="title"/>
          </p:nvPr>
        </p:nvSpPr>
        <p:spPr>
          <a:xfrm>
            <a:off x="729450" y="1631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Installing libraries in venv environments</a:t>
            </a:r>
            <a:endParaRPr sz="3000">
              <a:solidFill>
                <a:srgbClr val="2DC5FA"/>
              </a:solidFill>
            </a:endParaRPr>
          </a:p>
          <a:p>
            <a:pPr indent="0" lvl="0" marL="0" rtl="0" algn="l">
              <a:lnSpc>
                <a:spcPct val="100000"/>
              </a:lnSpc>
              <a:spcBef>
                <a:spcPts val="0"/>
              </a:spcBef>
              <a:spcAft>
                <a:spcPts val="0"/>
              </a:spcAft>
              <a:buSzPts val="2800"/>
              <a:buNone/>
            </a:pPr>
            <a:r>
              <a:t/>
            </a:r>
            <a:endParaRPr sz="3000">
              <a:solidFill>
                <a:srgbClr val="2DC5FA"/>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C5FA"/>
        </a:solidFill>
      </p:bgPr>
    </p:bg>
    <p:spTree>
      <p:nvGrpSpPr>
        <p:cNvPr id="431" name="Shape 431"/>
        <p:cNvGrpSpPr/>
        <p:nvPr/>
      </p:nvGrpSpPr>
      <p:grpSpPr>
        <a:xfrm>
          <a:off x="0" y="0"/>
          <a:ext cx="0" cy="0"/>
          <a:chOff x="0" y="0"/>
          <a:chExt cx="0" cy="0"/>
        </a:xfrm>
      </p:grpSpPr>
      <p:sp>
        <p:nvSpPr>
          <p:cNvPr id="432" name="Google Shape;432;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Environments and Jupyter</a:t>
            </a:r>
            <a:endParaRPr b="1">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6" name="Shape 436"/>
        <p:cNvGrpSpPr/>
        <p:nvPr/>
      </p:nvGrpSpPr>
      <p:grpSpPr>
        <a:xfrm>
          <a:off x="0" y="0"/>
          <a:ext cx="0" cy="0"/>
          <a:chOff x="0" y="0"/>
          <a:chExt cx="0" cy="0"/>
        </a:xfrm>
      </p:grpSpPr>
      <p:sp>
        <p:nvSpPr>
          <p:cNvPr id="437" name="Google Shape;437;g1dc6d7cb96e_6_4"/>
          <p:cNvSpPr txBox="1"/>
          <p:nvPr>
            <p:ph idx="4294967295" type="body"/>
          </p:nvPr>
        </p:nvSpPr>
        <p:spPr>
          <a:xfrm>
            <a:off x="370350" y="163920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404040"/>
              </a:buClr>
              <a:buSzPts val="1400"/>
              <a:buFont typeface="Arial"/>
              <a:buChar char="●"/>
            </a:pPr>
            <a:r>
              <a:rPr lang="en" sz="1400"/>
              <a:t>By default, Jupyter is not aware of new environments created externally.</a:t>
            </a:r>
            <a:endParaRPr sz="1400"/>
          </a:p>
          <a:p>
            <a:pPr indent="-317500" lvl="0" marL="457200" rtl="0" algn="l">
              <a:lnSpc>
                <a:spcPct val="115000"/>
              </a:lnSpc>
              <a:spcBef>
                <a:spcPts val="1200"/>
              </a:spcBef>
              <a:spcAft>
                <a:spcPts val="0"/>
              </a:spcAft>
              <a:buSzPts val="1400"/>
              <a:buChar char="●"/>
            </a:pPr>
            <a:r>
              <a:rPr lang="en" sz="1400"/>
              <a:t>We need to install a plugin to be able to open Jupyter notebooks in the new environments.</a:t>
            </a:r>
            <a:endParaRPr sz="1400"/>
          </a:p>
          <a:p>
            <a:pPr indent="-317500" lvl="0" marL="457200" rtl="0" algn="l">
              <a:lnSpc>
                <a:spcPct val="115000"/>
              </a:lnSpc>
              <a:spcBef>
                <a:spcPts val="1200"/>
              </a:spcBef>
              <a:spcAft>
                <a:spcPts val="0"/>
              </a:spcAft>
              <a:buClr>
                <a:srgbClr val="404040"/>
              </a:buClr>
              <a:buSzPts val="1400"/>
              <a:buFont typeface="Arial"/>
              <a:buChar char="●"/>
            </a:pPr>
            <a:r>
              <a:rPr lang="en" sz="1400">
                <a:solidFill>
                  <a:srgbClr val="404040"/>
                </a:solidFill>
              </a:rPr>
              <a:t>Therefore, we need to tell jupyter about the existing  environment. We can do this by typing in the terminal:</a:t>
            </a:r>
            <a:endParaRPr sz="1400">
              <a:solidFill>
                <a:srgbClr val="404040"/>
              </a:solidFill>
            </a:endParaRPr>
          </a:p>
          <a:p>
            <a:pPr indent="-317500" lvl="1" marL="914400" rtl="0" algn="l">
              <a:lnSpc>
                <a:spcPct val="115000"/>
              </a:lnSpc>
              <a:spcBef>
                <a:spcPts val="1200"/>
              </a:spcBef>
              <a:spcAft>
                <a:spcPts val="0"/>
              </a:spcAft>
              <a:buClr>
                <a:srgbClr val="404040"/>
              </a:buClr>
              <a:buSzPts val="1400"/>
              <a:buFont typeface="Arial"/>
              <a:buChar char="○"/>
            </a:pPr>
            <a:r>
              <a:rPr lang="en" sz="1400">
                <a:solidFill>
                  <a:srgbClr val="404040"/>
                </a:solidFill>
              </a:rPr>
              <a:t>python -m ipykernel install --user --name=environment_name</a:t>
            </a:r>
            <a:endParaRPr sz="1400">
              <a:solidFill>
                <a:srgbClr val="404040"/>
              </a:solidFill>
            </a:endParaRPr>
          </a:p>
          <a:p>
            <a:pPr indent="-317500" lvl="0" marL="457200" rtl="0" algn="l">
              <a:lnSpc>
                <a:spcPct val="115000"/>
              </a:lnSpc>
              <a:spcBef>
                <a:spcPts val="1200"/>
              </a:spcBef>
              <a:spcAft>
                <a:spcPts val="0"/>
              </a:spcAft>
              <a:buClr>
                <a:srgbClr val="404040"/>
              </a:buClr>
              <a:buSzPts val="1400"/>
              <a:buChar char="●"/>
            </a:pPr>
            <a:r>
              <a:rPr lang="en" sz="1400">
                <a:solidFill>
                  <a:srgbClr val="404040"/>
                </a:solidFill>
              </a:rPr>
              <a:t>Afterwards we will need to close Jupyter an open it again to be able to select in which environment we want to launch the new notebook.</a:t>
            </a:r>
            <a:endParaRPr sz="1400">
              <a:solidFill>
                <a:srgbClr val="404040"/>
              </a:solidFill>
            </a:endParaRPr>
          </a:p>
          <a:p>
            <a:pPr indent="-317500" lvl="0" marL="457200" rtl="0" algn="l">
              <a:spcBef>
                <a:spcPts val="1200"/>
              </a:spcBef>
              <a:spcAft>
                <a:spcPts val="0"/>
              </a:spcAft>
              <a:buSzPts val="1400"/>
              <a:buChar char="●"/>
            </a:pPr>
            <a:r>
              <a:rPr lang="en" sz="1400"/>
              <a:t>To launch a new jupyter notebook, open the terminal, move to the project folder, activate the environment, and type:</a:t>
            </a:r>
            <a:endParaRPr sz="1400"/>
          </a:p>
          <a:p>
            <a:pPr indent="-317500" lvl="1" marL="914400" rtl="0" algn="l">
              <a:spcBef>
                <a:spcPts val="1200"/>
              </a:spcBef>
              <a:spcAft>
                <a:spcPts val="0"/>
              </a:spcAft>
              <a:buSzPts val="1400"/>
              <a:buChar char="○"/>
            </a:pPr>
            <a:r>
              <a:rPr lang="en" sz="1400"/>
              <a:t>jupyter notebook</a:t>
            </a:r>
            <a:endParaRPr sz="1400"/>
          </a:p>
          <a:p>
            <a:pPr indent="0" lvl="0" marL="0" rtl="0" algn="l">
              <a:lnSpc>
                <a:spcPct val="115000"/>
              </a:lnSpc>
              <a:spcBef>
                <a:spcPts val="1200"/>
              </a:spcBef>
              <a:spcAft>
                <a:spcPts val="1000"/>
              </a:spcAft>
              <a:buNone/>
            </a:pPr>
            <a:r>
              <a:t/>
            </a:r>
            <a:endParaRPr sz="1400">
              <a:solidFill>
                <a:srgbClr val="404040"/>
              </a:solidFill>
            </a:endParaRPr>
          </a:p>
        </p:txBody>
      </p:sp>
      <p:sp>
        <p:nvSpPr>
          <p:cNvPr id="438" name="Google Shape;438;g1dc6d7cb96e_6_4"/>
          <p:cNvSpPr txBox="1"/>
          <p:nvPr>
            <p:ph idx="4294967295" type="title"/>
          </p:nvPr>
        </p:nvSpPr>
        <p:spPr>
          <a:xfrm>
            <a:off x="769125" y="466550"/>
            <a:ext cx="80634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Opening Jupyter notebooks in an environment</a:t>
            </a:r>
            <a:endParaRPr sz="3000">
              <a:solidFill>
                <a:srgbClr val="2DC5FA"/>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C5FA"/>
        </a:solidFill>
      </p:bgPr>
    </p:bg>
    <p:spTree>
      <p:nvGrpSpPr>
        <p:cNvPr id="442" name="Shape 442"/>
        <p:cNvGrpSpPr/>
        <p:nvPr/>
      </p:nvGrpSpPr>
      <p:grpSpPr>
        <a:xfrm>
          <a:off x="0" y="0"/>
          <a:ext cx="0" cy="0"/>
          <a:chOff x="0" y="0"/>
          <a:chExt cx="0" cy="0"/>
        </a:xfrm>
      </p:grpSpPr>
      <p:sp>
        <p:nvSpPr>
          <p:cNvPr id="443" name="Google Shape;443;g1dc6d7cb96e_6_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Requirements files</a:t>
            </a:r>
            <a:endParaRPr b="1">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47" name="Shape 447"/>
        <p:cNvGrpSpPr/>
        <p:nvPr/>
      </p:nvGrpSpPr>
      <p:grpSpPr>
        <a:xfrm>
          <a:off x="0" y="0"/>
          <a:ext cx="0" cy="0"/>
          <a:chOff x="0" y="0"/>
          <a:chExt cx="0" cy="0"/>
        </a:xfrm>
      </p:grpSpPr>
      <p:sp>
        <p:nvSpPr>
          <p:cNvPr id="448" name="Google Shape;448;p18"/>
          <p:cNvSpPr txBox="1"/>
          <p:nvPr>
            <p:ph idx="4294967295" type="body"/>
          </p:nvPr>
        </p:nvSpPr>
        <p:spPr>
          <a:xfrm>
            <a:off x="603900" y="120305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 </a:t>
            </a:r>
            <a:r>
              <a:rPr lang="en" sz="1600"/>
              <a:t>A requirements file is a file that contains all the libraries needed to execute our programs, alongside with  their versions.</a:t>
            </a:r>
            <a:endParaRPr sz="1600"/>
          </a:p>
          <a:p>
            <a:pPr indent="-330200" lvl="0" marL="457200" rtl="0" algn="l">
              <a:lnSpc>
                <a:spcPct val="115000"/>
              </a:lnSpc>
              <a:spcBef>
                <a:spcPts val="1200"/>
              </a:spcBef>
              <a:spcAft>
                <a:spcPts val="0"/>
              </a:spcAft>
              <a:buSzPts val="1600"/>
              <a:buChar char="●"/>
            </a:pPr>
            <a:r>
              <a:rPr lang="en" sz="1600"/>
              <a:t>This file is needed because sometimes we’re making use of some library functions not available in earlier versions. Therefore, our code will depend on which libraries we’re using and the corresponding versions.</a:t>
            </a:r>
            <a:endParaRPr sz="1600"/>
          </a:p>
          <a:p>
            <a:pPr indent="-330200" lvl="0" marL="457200" rtl="0" algn="l">
              <a:lnSpc>
                <a:spcPct val="115000"/>
              </a:lnSpc>
              <a:spcBef>
                <a:spcPts val="1200"/>
              </a:spcBef>
              <a:spcAft>
                <a:spcPts val="0"/>
              </a:spcAft>
              <a:buSzPts val="1600"/>
              <a:buChar char="●"/>
            </a:pPr>
            <a:r>
              <a:rPr lang="en" sz="1600"/>
              <a:t>In other words, having the same library installed in a third party system doesn’t give you any warranty that third parties can execute the repository code without errors.</a:t>
            </a:r>
            <a:endParaRPr sz="1600"/>
          </a:p>
          <a:p>
            <a:pPr indent="-330200" lvl="0" marL="457200" rtl="0" algn="l">
              <a:lnSpc>
                <a:spcPct val="115000"/>
              </a:lnSpc>
              <a:spcBef>
                <a:spcPts val="1200"/>
              </a:spcBef>
              <a:spcAft>
                <a:spcPts val="0"/>
              </a:spcAft>
              <a:buSzPts val="1600"/>
              <a:buChar char="●"/>
            </a:pPr>
            <a:r>
              <a:rPr lang="en" sz="1600"/>
              <a:t>Third parties need to know which libraries we were using in our project.</a:t>
            </a:r>
            <a:endParaRPr sz="1600"/>
          </a:p>
        </p:txBody>
      </p:sp>
      <p:sp>
        <p:nvSpPr>
          <p:cNvPr id="449" name="Google Shape;449;p18"/>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What is and why we want it?</a:t>
            </a:r>
            <a:endParaRPr sz="3000">
              <a:solidFill>
                <a:srgbClr val="2DC5FA"/>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lt1"/>
        </a:solidFill>
      </p:bgPr>
    </p:bg>
    <p:spTree>
      <p:nvGrpSpPr>
        <p:cNvPr id="453" name="Shape 453"/>
        <p:cNvGrpSpPr/>
        <p:nvPr/>
      </p:nvGrpSpPr>
      <p:grpSpPr>
        <a:xfrm>
          <a:off x="0" y="0"/>
          <a:ext cx="0" cy="0"/>
          <a:chOff x="0" y="0"/>
          <a:chExt cx="0" cy="0"/>
        </a:xfrm>
      </p:grpSpPr>
      <p:sp>
        <p:nvSpPr>
          <p:cNvPr id="454" name="Google Shape;454;g17d9e034543_0_6"/>
          <p:cNvSpPr txBox="1"/>
          <p:nvPr>
            <p:ph idx="4294967295" type="body"/>
          </p:nvPr>
        </p:nvSpPr>
        <p:spPr>
          <a:xfrm>
            <a:off x="603900" y="81960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 Open the terminal</a:t>
            </a:r>
            <a:endParaRPr sz="1400"/>
          </a:p>
          <a:p>
            <a:pPr indent="-317500" lvl="0" marL="457200" rtl="0" algn="l">
              <a:lnSpc>
                <a:spcPct val="115000"/>
              </a:lnSpc>
              <a:spcBef>
                <a:spcPts val="1200"/>
              </a:spcBef>
              <a:spcAft>
                <a:spcPts val="0"/>
              </a:spcAft>
              <a:buSzPts val="1400"/>
              <a:buChar char="●"/>
            </a:pPr>
            <a:r>
              <a:rPr lang="en" sz="1400"/>
              <a:t>Activate the conda environment</a:t>
            </a:r>
            <a:endParaRPr sz="1400"/>
          </a:p>
          <a:p>
            <a:pPr indent="-317500" lvl="0" marL="457200" rtl="0" algn="l">
              <a:lnSpc>
                <a:spcPct val="115000"/>
              </a:lnSpc>
              <a:spcBef>
                <a:spcPts val="1200"/>
              </a:spcBef>
              <a:spcAft>
                <a:spcPts val="0"/>
              </a:spcAft>
              <a:buSzPts val="1400"/>
              <a:buChar char="●"/>
            </a:pPr>
            <a:r>
              <a:rPr lang="en" sz="1400"/>
              <a:t>Type:</a:t>
            </a:r>
            <a:endParaRPr sz="1400"/>
          </a:p>
          <a:p>
            <a:pPr indent="-317500" lvl="1" marL="914400" rtl="0" algn="l">
              <a:lnSpc>
                <a:spcPct val="115000"/>
              </a:lnSpc>
              <a:spcBef>
                <a:spcPts val="1200"/>
              </a:spcBef>
              <a:spcAft>
                <a:spcPts val="0"/>
              </a:spcAft>
              <a:buSzPts val="1400"/>
              <a:buChar char="○"/>
            </a:pPr>
            <a:r>
              <a:rPr lang="en" sz="1200">
                <a:solidFill>
                  <a:srgbClr val="292929"/>
                </a:solidFill>
                <a:highlight>
                  <a:srgbClr val="F2F2F2"/>
                </a:highlight>
                <a:latin typeface="Courier New"/>
                <a:ea typeface="Courier New"/>
                <a:cs typeface="Courier New"/>
                <a:sym typeface="Courier New"/>
              </a:rPr>
              <a:t>conda env export --file requirements.yml </a:t>
            </a:r>
            <a:endParaRPr sz="1400"/>
          </a:p>
        </p:txBody>
      </p:sp>
      <p:sp>
        <p:nvSpPr>
          <p:cNvPr id="455" name="Google Shape;455;g17d9e034543_0_6"/>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Generate a requirements using conda</a:t>
            </a:r>
            <a:endParaRPr sz="3000">
              <a:solidFill>
                <a:srgbClr val="2DC5FA"/>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9" name="Shape 459"/>
        <p:cNvGrpSpPr/>
        <p:nvPr/>
      </p:nvGrpSpPr>
      <p:grpSpPr>
        <a:xfrm>
          <a:off x="0" y="0"/>
          <a:ext cx="0" cy="0"/>
          <a:chOff x="0" y="0"/>
          <a:chExt cx="0" cy="0"/>
        </a:xfrm>
      </p:grpSpPr>
      <p:sp>
        <p:nvSpPr>
          <p:cNvPr id="460" name="Google Shape;460;g17d9e034543_0_0"/>
          <p:cNvSpPr txBox="1"/>
          <p:nvPr>
            <p:ph idx="4294967295" type="body"/>
          </p:nvPr>
        </p:nvSpPr>
        <p:spPr>
          <a:xfrm>
            <a:off x="603900" y="83280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80000"/>
              </a:lnSpc>
              <a:spcBef>
                <a:spcPts val="1200"/>
              </a:spcBef>
              <a:spcAft>
                <a:spcPts val="0"/>
              </a:spcAft>
              <a:buClr>
                <a:srgbClr val="000000"/>
              </a:buClr>
              <a:buSzPts val="1400"/>
              <a:buFont typeface="Arial"/>
              <a:buChar char="●"/>
            </a:pPr>
            <a:r>
              <a:rPr lang="en" sz="1400"/>
              <a:t> Open the terminal</a:t>
            </a:r>
            <a:endParaRPr sz="1400"/>
          </a:p>
          <a:p>
            <a:pPr indent="-317500" lvl="0" marL="457200" rtl="0" algn="l">
              <a:lnSpc>
                <a:spcPct val="80000"/>
              </a:lnSpc>
              <a:spcBef>
                <a:spcPts val="1200"/>
              </a:spcBef>
              <a:spcAft>
                <a:spcPts val="0"/>
              </a:spcAft>
              <a:buSzPts val="1400"/>
              <a:buChar char="●"/>
            </a:pPr>
            <a:r>
              <a:rPr lang="en" sz="1400"/>
              <a:t>Activate the venv environment</a:t>
            </a:r>
            <a:endParaRPr sz="1400"/>
          </a:p>
          <a:p>
            <a:pPr indent="-317500" lvl="0" marL="457200" rtl="0" algn="l">
              <a:lnSpc>
                <a:spcPct val="80000"/>
              </a:lnSpc>
              <a:spcBef>
                <a:spcPts val="1200"/>
              </a:spcBef>
              <a:spcAft>
                <a:spcPts val="0"/>
              </a:spcAft>
              <a:buClr>
                <a:srgbClr val="000000"/>
              </a:buClr>
              <a:buSzPts val="1400"/>
              <a:buFont typeface="Arial"/>
              <a:buChar char="●"/>
            </a:pPr>
            <a:r>
              <a:rPr lang="en" sz="1400"/>
              <a:t>Create a file named: “requirements-dev.in” with Sublime. </a:t>
            </a:r>
            <a:endParaRPr sz="1400"/>
          </a:p>
          <a:p>
            <a:pPr indent="-317500" lvl="1" marL="914400" rtl="0" algn="l">
              <a:lnSpc>
                <a:spcPct val="80000"/>
              </a:lnSpc>
              <a:spcBef>
                <a:spcPts val="1200"/>
              </a:spcBef>
              <a:spcAft>
                <a:spcPts val="0"/>
              </a:spcAft>
              <a:buClr>
                <a:srgbClr val="000000"/>
              </a:buClr>
              <a:buSzPts val="1400"/>
              <a:buFont typeface="Arial"/>
              <a:buChar char="○"/>
            </a:pPr>
            <a:r>
              <a:rPr lang="en" sz="1400"/>
              <a:t>This file must contain a full  list of all the library names used in your </a:t>
            </a:r>
            <a:r>
              <a:rPr b="1" lang="en" sz="1400">
                <a:solidFill>
                  <a:srgbClr val="FF0000"/>
                </a:solidFill>
              </a:rPr>
              <a:t>python programs</a:t>
            </a:r>
            <a:endParaRPr b="1" sz="1400">
              <a:solidFill>
                <a:srgbClr val="FF0000"/>
              </a:solidFill>
            </a:endParaRPr>
          </a:p>
          <a:p>
            <a:pPr indent="-317500" lvl="0" marL="457200" rtl="0" algn="l">
              <a:lnSpc>
                <a:spcPct val="80000"/>
              </a:lnSpc>
              <a:spcBef>
                <a:spcPts val="1200"/>
              </a:spcBef>
              <a:spcAft>
                <a:spcPts val="0"/>
              </a:spcAft>
              <a:buClr>
                <a:srgbClr val="000000"/>
              </a:buClr>
              <a:buSzPts val="1400"/>
              <a:buFont typeface="Arial"/>
              <a:buChar char="●"/>
            </a:pPr>
            <a:r>
              <a:rPr lang="en" sz="1400"/>
              <a:t>Create a file named: requirements.in with Sublime.</a:t>
            </a:r>
            <a:endParaRPr sz="1400"/>
          </a:p>
          <a:p>
            <a:pPr indent="-317500" lvl="1" marL="914400" rtl="0" algn="l">
              <a:lnSpc>
                <a:spcPct val="80000"/>
              </a:lnSpc>
              <a:spcBef>
                <a:spcPts val="1200"/>
              </a:spcBef>
              <a:spcAft>
                <a:spcPts val="0"/>
              </a:spcAft>
              <a:buClr>
                <a:srgbClr val="000000"/>
              </a:buClr>
              <a:buSzPts val="1400"/>
              <a:buFont typeface="Arial"/>
              <a:buChar char="○"/>
            </a:pPr>
            <a:r>
              <a:rPr lang="en" sz="1400"/>
              <a:t>Add the line below:</a:t>
            </a:r>
            <a:endParaRPr sz="1400"/>
          </a:p>
          <a:p>
            <a:pPr indent="-317500" lvl="2" marL="1371600" marR="292100" rtl="0" algn="l">
              <a:lnSpc>
                <a:spcPct val="80000"/>
              </a:lnSpc>
              <a:spcBef>
                <a:spcPts val="1200"/>
              </a:spcBef>
              <a:spcAft>
                <a:spcPts val="0"/>
              </a:spcAft>
              <a:buClr>
                <a:srgbClr val="000000"/>
              </a:buClr>
              <a:buSzPts val="1400"/>
              <a:buFont typeface="Arial"/>
              <a:buChar char="■"/>
            </a:pPr>
            <a:r>
              <a:rPr lang="en" sz="1000">
                <a:solidFill>
                  <a:srgbClr val="582800"/>
                </a:solidFill>
                <a:highlight>
                  <a:srgbClr val="EEEEEE"/>
                </a:highlight>
                <a:latin typeface="Courier New"/>
                <a:ea typeface="Courier New"/>
                <a:cs typeface="Courier New"/>
                <a:sym typeface="Courier New"/>
              </a:rPr>
              <a:t>-</a:t>
            </a:r>
            <a:r>
              <a:rPr lang="en" sz="1000">
                <a:solidFill>
                  <a:srgbClr val="000000"/>
                </a:solidFill>
                <a:highlight>
                  <a:srgbClr val="EEEEEE"/>
                </a:highlight>
                <a:latin typeface="Courier New"/>
                <a:ea typeface="Courier New"/>
                <a:cs typeface="Courier New"/>
                <a:sym typeface="Courier New"/>
              </a:rPr>
              <a:t>c</a:t>
            </a:r>
            <a:r>
              <a:rPr lang="en" sz="1000">
                <a:solidFill>
                  <a:srgbClr val="3E4349"/>
                </a:solidFill>
                <a:highlight>
                  <a:srgbClr val="EEEEEE"/>
                </a:highlight>
                <a:latin typeface="Courier New"/>
                <a:ea typeface="Courier New"/>
                <a:cs typeface="Courier New"/>
                <a:sym typeface="Courier New"/>
              </a:rPr>
              <a:t> </a:t>
            </a:r>
            <a:r>
              <a:rPr lang="en" sz="1000">
                <a:solidFill>
                  <a:srgbClr val="000000"/>
                </a:solidFill>
                <a:highlight>
                  <a:srgbClr val="EEEEEE"/>
                </a:highlight>
                <a:latin typeface="Courier New"/>
                <a:ea typeface="Courier New"/>
                <a:cs typeface="Courier New"/>
                <a:sym typeface="Courier New"/>
              </a:rPr>
              <a:t>requirements-dev</a:t>
            </a:r>
            <a:r>
              <a:rPr lang="en" sz="1000">
                <a:solidFill>
                  <a:srgbClr val="582800"/>
                </a:solidFill>
                <a:highlight>
                  <a:srgbClr val="EEEEEE"/>
                </a:highlight>
                <a:latin typeface="Courier New"/>
                <a:ea typeface="Courier New"/>
                <a:cs typeface="Courier New"/>
                <a:sym typeface="Courier New"/>
              </a:rPr>
              <a:t>.</a:t>
            </a:r>
            <a:r>
              <a:rPr lang="en" sz="1000">
                <a:solidFill>
                  <a:srgbClr val="000000"/>
                </a:solidFill>
                <a:highlight>
                  <a:srgbClr val="EEEEEE"/>
                </a:highlight>
                <a:latin typeface="Courier New"/>
                <a:ea typeface="Courier New"/>
                <a:cs typeface="Courier New"/>
                <a:sym typeface="Courier New"/>
              </a:rPr>
              <a:t>txt</a:t>
            </a:r>
            <a:endParaRPr sz="1400"/>
          </a:p>
          <a:p>
            <a:pPr indent="-317500" lvl="1" marL="914400" rtl="0" algn="l">
              <a:lnSpc>
                <a:spcPct val="80000"/>
              </a:lnSpc>
              <a:spcBef>
                <a:spcPts val="1200"/>
              </a:spcBef>
              <a:spcAft>
                <a:spcPts val="0"/>
              </a:spcAft>
              <a:buClr>
                <a:srgbClr val="000000"/>
              </a:buClr>
              <a:buSzPts val="1400"/>
              <a:buFont typeface="Arial"/>
              <a:buChar char="○"/>
            </a:pPr>
            <a:r>
              <a:rPr lang="en" sz="1400"/>
              <a:t>Add any other  library name not listed in the previous file  like “jupyter”</a:t>
            </a:r>
            <a:endParaRPr sz="1400"/>
          </a:p>
          <a:p>
            <a:pPr indent="-317500" lvl="0" marL="457200" rtl="0" algn="l">
              <a:lnSpc>
                <a:spcPct val="80000"/>
              </a:lnSpc>
              <a:spcBef>
                <a:spcPts val="1200"/>
              </a:spcBef>
              <a:spcAft>
                <a:spcPts val="0"/>
              </a:spcAft>
              <a:buClr>
                <a:srgbClr val="000000"/>
              </a:buClr>
              <a:buSzPts val="1400"/>
              <a:buFont typeface="Arial"/>
              <a:buChar char="●"/>
            </a:pPr>
            <a:r>
              <a:rPr lang="en" sz="1400"/>
              <a:t>To generate the requirements.txt and requirements-dev.txt, go to the project folder, make sure that you’re in the correct environment, and type:</a:t>
            </a:r>
            <a:endParaRPr sz="1400"/>
          </a:p>
          <a:p>
            <a:pPr indent="-317500" lvl="1" marL="914400" rtl="0" algn="l">
              <a:lnSpc>
                <a:spcPct val="80000"/>
              </a:lnSpc>
              <a:spcBef>
                <a:spcPts val="1200"/>
              </a:spcBef>
              <a:spcAft>
                <a:spcPts val="0"/>
              </a:spcAft>
              <a:buClr>
                <a:srgbClr val="000000"/>
              </a:buClr>
              <a:buSzPts val="1400"/>
              <a:buFont typeface="Arial"/>
              <a:buChar char="○"/>
            </a:pPr>
            <a:r>
              <a:rPr lang="en" sz="1400"/>
              <a:t>.(venv) $ python -m piptools compile requirements-dev.in</a:t>
            </a:r>
            <a:endParaRPr sz="1400"/>
          </a:p>
          <a:p>
            <a:pPr indent="-317500" lvl="1" marL="914400" rtl="0" algn="l">
              <a:lnSpc>
                <a:spcPct val="80000"/>
              </a:lnSpc>
              <a:spcBef>
                <a:spcPts val="1200"/>
              </a:spcBef>
              <a:spcAft>
                <a:spcPts val="0"/>
              </a:spcAft>
              <a:buClr>
                <a:srgbClr val="000000"/>
              </a:buClr>
              <a:buSzPts val="1400"/>
              <a:buFont typeface="Arial"/>
              <a:buChar char="○"/>
            </a:pPr>
            <a:r>
              <a:rPr lang="en" sz="1400"/>
              <a:t>.(venv) $ python -m piptools compile requirements.in</a:t>
            </a:r>
            <a:endParaRPr sz="1400"/>
          </a:p>
          <a:p>
            <a:pPr indent="-317500" lvl="0" marL="457200" rtl="0" algn="l">
              <a:lnSpc>
                <a:spcPct val="80000"/>
              </a:lnSpc>
              <a:spcBef>
                <a:spcPts val="1200"/>
              </a:spcBef>
              <a:spcAft>
                <a:spcPts val="0"/>
              </a:spcAft>
              <a:buSzPts val="1400"/>
              <a:buChar char="●"/>
            </a:pPr>
            <a:r>
              <a:rPr lang="en" sz="1400"/>
              <a:t>The previous commands will generate a new set of files (requirements.txt and requirements-dev.txt) in the current folder with the versions of all the libraries listed in the *.in files. </a:t>
            </a:r>
            <a:endParaRPr sz="1400"/>
          </a:p>
        </p:txBody>
      </p:sp>
      <p:sp>
        <p:nvSpPr>
          <p:cNvPr id="461" name="Google Shape;461;g17d9e034543_0_0"/>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Generate requirements using piptools</a:t>
            </a:r>
            <a:endParaRPr sz="3000">
              <a:solidFill>
                <a:srgbClr val="2DC5FA"/>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C5FA"/>
        </a:solidFill>
      </p:bgPr>
    </p:bg>
    <p:spTree>
      <p:nvGrpSpPr>
        <p:cNvPr id="465" name="Shape 465"/>
        <p:cNvGrpSpPr/>
        <p:nvPr/>
      </p:nvGrpSpPr>
      <p:grpSpPr>
        <a:xfrm>
          <a:off x="0" y="0"/>
          <a:ext cx="0" cy="0"/>
          <a:chOff x="0" y="0"/>
          <a:chExt cx="0" cy="0"/>
        </a:xfrm>
      </p:grpSpPr>
      <p:sp>
        <p:nvSpPr>
          <p:cNvPr id="466" name="Google Shape;466;p1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Initializing a Git repository</a:t>
            </a:r>
            <a:endParaRPr b="1">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0" name="Shape 470"/>
        <p:cNvGrpSpPr/>
        <p:nvPr/>
      </p:nvGrpSpPr>
      <p:grpSpPr>
        <a:xfrm>
          <a:off x="0" y="0"/>
          <a:ext cx="0" cy="0"/>
          <a:chOff x="0" y="0"/>
          <a:chExt cx="0" cy="0"/>
        </a:xfrm>
      </p:grpSpPr>
      <p:sp>
        <p:nvSpPr>
          <p:cNvPr id="471" name="Google Shape;471;p20"/>
          <p:cNvSpPr txBox="1"/>
          <p:nvPr>
            <p:ph idx="4294967295" type="body"/>
          </p:nvPr>
        </p:nvSpPr>
        <p:spPr>
          <a:xfrm>
            <a:off x="603900" y="89580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Move to your project folder and type:</a:t>
            </a:r>
            <a:endParaRPr sz="1400"/>
          </a:p>
          <a:p>
            <a:pPr indent="-317500" lvl="1" marL="914400" rtl="0" algn="l">
              <a:lnSpc>
                <a:spcPct val="115000"/>
              </a:lnSpc>
              <a:spcBef>
                <a:spcPts val="1200"/>
              </a:spcBef>
              <a:spcAft>
                <a:spcPts val="1000"/>
              </a:spcAft>
              <a:buClr>
                <a:srgbClr val="000000"/>
              </a:buClr>
              <a:buSzPts val="1400"/>
              <a:buFont typeface="Arial"/>
              <a:buChar char="○"/>
            </a:pPr>
            <a:r>
              <a:rPr lang="en" sz="1400"/>
              <a:t>git init</a:t>
            </a:r>
            <a:endParaRPr sz="1400"/>
          </a:p>
        </p:txBody>
      </p:sp>
      <p:sp>
        <p:nvSpPr>
          <p:cNvPr id="472" name="Google Shape;472;p20"/>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Initializing a git repository</a:t>
            </a:r>
            <a:endParaRPr sz="3000">
              <a:solidFill>
                <a:srgbClr val="2DC5FA"/>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C5FA"/>
        </a:solidFill>
      </p:bgPr>
    </p:bg>
    <p:spTree>
      <p:nvGrpSpPr>
        <p:cNvPr id="321" name="Shape 321"/>
        <p:cNvGrpSpPr/>
        <p:nvPr/>
      </p:nvGrpSpPr>
      <p:grpSpPr>
        <a:xfrm>
          <a:off x="0" y="0"/>
          <a:ext cx="0" cy="0"/>
          <a:chOff x="0" y="0"/>
          <a:chExt cx="0" cy="0"/>
        </a:xfrm>
      </p:grpSpPr>
      <p:sp>
        <p:nvSpPr>
          <p:cNvPr id="322" name="Google Shape;322;p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Repo structure</a:t>
            </a:r>
            <a:endParaRPr b="1">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C5FA"/>
        </a:solidFill>
      </p:bgPr>
    </p:bg>
    <p:spTree>
      <p:nvGrpSpPr>
        <p:cNvPr id="476" name="Shape 476"/>
        <p:cNvGrpSpPr/>
        <p:nvPr/>
      </p:nvGrpSpPr>
      <p:grpSpPr>
        <a:xfrm>
          <a:off x="0" y="0"/>
          <a:ext cx="0" cy="0"/>
          <a:chOff x="0" y="0"/>
          <a:chExt cx="0" cy="0"/>
        </a:xfrm>
      </p:grpSpPr>
      <p:sp>
        <p:nvSpPr>
          <p:cNvPr id="477" name="Google Shape;477;p2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Adding a GitHub repository</a:t>
            </a:r>
            <a:endParaRPr b="1">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1" name="Shape 481"/>
        <p:cNvGrpSpPr/>
        <p:nvPr/>
      </p:nvGrpSpPr>
      <p:grpSpPr>
        <a:xfrm>
          <a:off x="0" y="0"/>
          <a:ext cx="0" cy="0"/>
          <a:chOff x="0" y="0"/>
          <a:chExt cx="0" cy="0"/>
        </a:xfrm>
      </p:grpSpPr>
      <p:sp>
        <p:nvSpPr>
          <p:cNvPr id="482" name="Google Shape;482;p22"/>
          <p:cNvSpPr txBox="1"/>
          <p:nvPr>
            <p:ph idx="4294967295" type="body"/>
          </p:nvPr>
        </p:nvSpPr>
        <p:spPr>
          <a:xfrm>
            <a:off x="577050" y="149190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Go to your GitHub page and create a new repository.</a:t>
            </a:r>
            <a:endParaRPr sz="1400"/>
          </a:p>
          <a:p>
            <a:pPr indent="-317500" lvl="0" marL="457200" rtl="0" algn="l">
              <a:lnSpc>
                <a:spcPct val="115000"/>
              </a:lnSpc>
              <a:spcBef>
                <a:spcPts val="1200"/>
              </a:spcBef>
              <a:spcAft>
                <a:spcPts val="0"/>
              </a:spcAft>
              <a:buClr>
                <a:srgbClr val="000000"/>
              </a:buClr>
              <a:buSzPts val="1400"/>
              <a:buFont typeface="Arial"/>
              <a:buChar char="●"/>
            </a:pPr>
            <a:r>
              <a:rPr lang="en" sz="1400"/>
              <a:t>Grab the url of your new GitHub repository</a:t>
            </a:r>
            <a:endParaRPr sz="1400"/>
          </a:p>
          <a:p>
            <a:pPr indent="-317500" lvl="0" marL="457200" rtl="0" algn="l">
              <a:lnSpc>
                <a:spcPct val="115000"/>
              </a:lnSpc>
              <a:spcBef>
                <a:spcPts val="1200"/>
              </a:spcBef>
              <a:spcAft>
                <a:spcPts val="0"/>
              </a:spcAft>
              <a:buClr>
                <a:srgbClr val="000000"/>
              </a:buClr>
              <a:buSzPts val="1400"/>
              <a:buFont typeface="Arial"/>
              <a:buChar char="●"/>
            </a:pPr>
            <a:r>
              <a:rPr lang="en" sz="1400"/>
              <a:t>Open a terminal window into your project folder and type:</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git remote add origin remote_url</a:t>
            </a:r>
            <a:endParaRPr sz="1400"/>
          </a:p>
          <a:p>
            <a:pPr indent="0" lvl="0" marL="457200" rtl="0" algn="l">
              <a:lnSpc>
                <a:spcPct val="115000"/>
              </a:lnSpc>
              <a:spcBef>
                <a:spcPts val="1200"/>
              </a:spcBef>
              <a:spcAft>
                <a:spcPts val="1000"/>
              </a:spcAft>
              <a:buSzPts val="1300"/>
              <a:buNone/>
            </a:pPr>
            <a:r>
              <a:t/>
            </a:r>
            <a:endParaRPr sz="1400"/>
          </a:p>
        </p:txBody>
      </p:sp>
      <p:sp>
        <p:nvSpPr>
          <p:cNvPr id="483" name="Google Shape;483;p22"/>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Initializing a GitHub repository and linking it</a:t>
            </a:r>
            <a:endParaRPr sz="3000">
              <a:solidFill>
                <a:srgbClr val="2DC5FA"/>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C5FA"/>
        </a:solidFill>
      </p:bgPr>
    </p:bg>
    <p:spTree>
      <p:nvGrpSpPr>
        <p:cNvPr id="487" name="Shape 487"/>
        <p:cNvGrpSpPr/>
        <p:nvPr/>
      </p:nvGrpSpPr>
      <p:grpSpPr>
        <a:xfrm>
          <a:off x="0" y="0"/>
          <a:ext cx="0" cy="0"/>
          <a:chOff x="0" y="0"/>
          <a:chExt cx="0" cy="0"/>
        </a:xfrm>
      </p:grpSpPr>
      <p:sp>
        <p:nvSpPr>
          <p:cNvPr id="488" name="Google Shape;488;p2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Git steps</a:t>
            </a:r>
            <a:endParaRPr b="1">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2" name="Shape 492"/>
        <p:cNvGrpSpPr/>
        <p:nvPr/>
      </p:nvGrpSpPr>
      <p:grpSpPr>
        <a:xfrm>
          <a:off x="0" y="0"/>
          <a:ext cx="0" cy="0"/>
          <a:chOff x="0" y="0"/>
          <a:chExt cx="0" cy="0"/>
        </a:xfrm>
      </p:grpSpPr>
      <p:sp>
        <p:nvSpPr>
          <p:cNvPr id="493" name="Google Shape;493;p24"/>
          <p:cNvSpPr txBox="1"/>
          <p:nvPr>
            <p:ph idx="4294967295" type="body"/>
          </p:nvPr>
        </p:nvSpPr>
        <p:spPr>
          <a:xfrm>
            <a:off x="602100" y="1083150"/>
            <a:ext cx="7939800" cy="33519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1200"/>
              </a:spcBef>
              <a:spcAft>
                <a:spcPts val="0"/>
              </a:spcAft>
              <a:buClr>
                <a:srgbClr val="FF0000"/>
              </a:buClr>
              <a:buSzPts val="1900"/>
              <a:buFont typeface="Arial"/>
              <a:buChar char="●"/>
            </a:pPr>
            <a:r>
              <a:rPr b="1" lang="en" sz="1900">
                <a:solidFill>
                  <a:srgbClr val="FF0000"/>
                </a:solidFill>
              </a:rPr>
              <a:t>At the end of every  day:</a:t>
            </a:r>
            <a:endParaRPr b="1" sz="1900">
              <a:solidFill>
                <a:srgbClr val="FF0000"/>
              </a:solidFill>
            </a:endParaRPr>
          </a:p>
          <a:p>
            <a:pPr indent="-317500" lvl="1" marL="914400" rtl="0" algn="l">
              <a:lnSpc>
                <a:spcPct val="115000"/>
              </a:lnSpc>
              <a:spcBef>
                <a:spcPts val="1200"/>
              </a:spcBef>
              <a:spcAft>
                <a:spcPts val="0"/>
              </a:spcAft>
              <a:buClr>
                <a:srgbClr val="000000"/>
              </a:buClr>
              <a:buSzPts val="1400"/>
              <a:buFont typeface="Arial"/>
              <a:buChar char="○"/>
            </a:pPr>
            <a:r>
              <a:rPr lang="en" sz="1400"/>
              <a:t>Checkout your project folders for files bigger than 20MB.</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Option A:</a:t>
            </a:r>
            <a:endParaRPr sz="1400"/>
          </a:p>
          <a:p>
            <a:pPr indent="-317500" lvl="3" marL="1828800" rtl="0" algn="l">
              <a:lnSpc>
                <a:spcPct val="115000"/>
              </a:lnSpc>
              <a:spcBef>
                <a:spcPts val="1200"/>
              </a:spcBef>
              <a:spcAft>
                <a:spcPts val="0"/>
              </a:spcAft>
              <a:buClr>
                <a:srgbClr val="000000"/>
              </a:buClr>
              <a:buSzPts val="1400"/>
              <a:buFont typeface="Arial"/>
              <a:buChar char="●"/>
            </a:pPr>
            <a:r>
              <a:rPr lang="en" sz="1400"/>
              <a:t>Skip Tableau workbooks and only include a Markdown file with the link to your public repo.</a:t>
            </a:r>
            <a:endParaRPr sz="1400"/>
          </a:p>
          <a:p>
            <a:pPr indent="-317500" lvl="3" marL="1828800" rtl="0" algn="l">
              <a:lnSpc>
                <a:spcPct val="115000"/>
              </a:lnSpc>
              <a:spcBef>
                <a:spcPts val="1200"/>
              </a:spcBef>
              <a:spcAft>
                <a:spcPts val="0"/>
              </a:spcAft>
              <a:buClr>
                <a:srgbClr val="000000"/>
              </a:buClr>
              <a:buSzPts val="1400"/>
              <a:buFont typeface="Arial"/>
              <a:buChar char="●"/>
            </a:pPr>
            <a:r>
              <a:rPr lang="en" sz="1400"/>
              <a:t>Compress data files bigger than 20MB</a:t>
            </a:r>
            <a:endParaRPr sz="1400"/>
          </a:p>
          <a:p>
            <a:pPr indent="-317500" lvl="3" marL="1828800" rtl="0" algn="l">
              <a:lnSpc>
                <a:spcPct val="115000"/>
              </a:lnSpc>
              <a:spcBef>
                <a:spcPts val="1200"/>
              </a:spcBef>
              <a:spcAft>
                <a:spcPts val="0"/>
              </a:spcAft>
              <a:buClr>
                <a:srgbClr val="000000"/>
              </a:buClr>
              <a:buSzPts val="1400"/>
              <a:buFont typeface="Arial"/>
              <a:buChar char="●"/>
            </a:pPr>
            <a:r>
              <a:rPr lang="en" sz="1400"/>
              <a:t>Add a .gitignore file and place inside any files/folders that you don’t want to commit.</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Option B:</a:t>
            </a:r>
            <a:endParaRPr sz="1400"/>
          </a:p>
          <a:p>
            <a:pPr indent="-317500" lvl="3" marL="1828800" rtl="0" algn="l">
              <a:lnSpc>
                <a:spcPct val="115000"/>
              </a:lnSpc>
              <a:spcBef>
                <a:spcPts val="1200"/>
              </a:spcBef>
              <a:spcAft>
                <a:spcPts val="0"/>
              </a:spcAft>
              <a:buClr>
                <a:srgbClr val="000000"/>
              </a:buClr>
              <a:buSzPts val="1400"/>
              <a:buFont typeface="Arial"/>
              <a:buChar char="●"/>
            </a:pPr>
            <a:r>
              <a:rPr lang="en" sz="1400"/>
              <a:t>Use https://git-lfs.github.com/</a:t>
            </a:r>
            <a:endParaRPr sz="1400"/>
          </a:p>
          <a:p>
            <a:pPr indent="0" lvl="0" marL="914400" rtl="0" algn="l">
              <a:lnSpc>
                <a:spcPct val="115000"/>
              </a:lnSpc>
              <a:spcBef>
                <a:spcPts val="1200"/>
              </a:spcBef>
              <a:spcAft>
                <a:spcPts val="1000"/>
              </a:spcAft>
              <a:buSzPts val="1300"/>
              <a:buNone/>
            </a:pPr>
            <a:r>
              <a:t/>
            </a:r>
            <a:endParaRPr sz="1400"/>
          </a:p>
        </p:txBody>
      </p:sp>
      <p:sp>
        <p:nvSpPr>
          <p:cNvPr id="494" name="Google Shape;494;p24"/>
          <p:cNvSpPr txBox="1"/>
          <p:nvPr>
            <p:ph idx="4294967295" type="title"/>
          </p:nvPr>
        </p:nvSpPr>
        <p:spPr>
          <a:xfrm>
            <a:off x="727650" y="5479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Mandatory (I)</a:t>
            </a:r>
            <a:endParaRPr sz="3000">
              <a:solidFill>
                <a:srgbClr val="2DC5FA"/>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8" name="Shape 498"/>
        <p:cNvGrpSpPr/>
        <p:nvPr/>
      </p:nvGrpSpPr>
      <p:grpSpPr>
        <a:xfrm>
          <a:off x="0" y="0"/>
          <a:ext cx="0" cy="0"/>
          <a:chOff x="0" y="0"/>
          <a:chExt cx="0" cy="0"/>
        </a:xfrm>
      </p:grpSpPr>
      <p:sp>
        <p:nvSpPr>
          <p:cNvPr id="499" name="Google Shape;499;p25"/>
          <p:cNvSpPr txBox="1"/>
          <p:nvPr>
            <p:ph idx="4294967295" type="body"/>
          </p:nvPr>
        </p:nvSpPr>
        <p:spPr>
          <a:xfrm>
            <a:off x="602100" y="1083150"/>
            <a:ext cx="7939800" cy="3351900"/>
          </a:xfrm>
          <a:prstGeom prst="rect">
            <a:avLst/>
          </a:prstGeom>
          <a:noFill/>
          <a:ln>
            <a:noFill/>
          </a:ln>
        </p:spPr>
        <p:txBody>
          <a:bodyPr anchorCtr="0" anchor="t" bIns="91425" lIns="91425" spcFirstLastPara="1" rIns="91425" wrap="square" tIns="91425">
            <a:noAutofit/>
          </a:bodyPr>
          <a:lstStyle/>
          <a:p>
            <a:pPr indent="-368300" lvl="0" marL="457200" rtl="0" algn="l">
              <a:lnSpc>
                <a:spcPct val="115000"/>
              </a:lnSpc>
              <a:spcBef>
                <a:spcPts val="1200"/>
              </a:spcBef>
              <a:spcAft>
                <a:spcPts val="0"/>
              </a:spcAft>
              <a:buClr>
                <a:srgbClr val="FF0000"/>
              </a:buClr>
              <a:buSzPts val="2200"/>
              <a:buFont typeface="Arial"/>
              <a:buChar char="●"/>
            </a:pPr>
            <a:r>
              <a:rPr b="1" lang="en" sz="2200">
                <a:solidFill>
                  <a:srgbClr val="FF0000"/>
                </a:solidFill>
              </a:rPr>
              <a:t>At the end of every day:</a:t>
            </a:r>
            <a:endParaRPr b="1" sz="2200">
              <a:solidFill>
                <a:srgbClr val="FF0000"/>
              </a:solidFill>
            </a:endParaRPr>
          </a:p>
          <a:p>
            <a:pPr indent="-317500" lvl="1" marL="914400" rtl="0" algn="l">
              <a:lnSpc>
                <a:spcPct val="115000"/>
              </a:lnSpc>
              <a:spcBef>
                <a:spcPts val="1200"/>
              </a:spcBef>
              <a:spcAft>
                <a:spcPts val="0"/>
              </a:spcAft>
              <a:buClr>
                <a:srgbClr val="000000"/>
              </a:buClr>
              <a:buSzPts val="1400"/>
              <a:buFont typeface="Arial"/>
              <a:buChar char="○"/>
            </a:pPr>
            <a:r>
              <a:rPr lang="en" sz="1400"/>
              <a:t>Add the files to the stack</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Create a commit</a:t>
            </a:r>
            <a:endParaRPr sz="1400"/>
          </a:p>
          <a:p>
            <a:pPr indent="-317500" lvl="1" marL="914400" rtl="0" algn="l">
              <a:lnSpc>
                <a:spcPct val="115000"/>
              </a:lnSpc>
              <a:spcBef>
                <a:spcPts val="1200"/>
              </a:spcBef>
              <a:spcAft>
                <a:spcPts val="1000"/>
              </a:spcAft>
              <a:buClr>
                <a:srgbClr val="000000"/>
              </a:buClr>
              <a:buSzPts val="1400"/>
              <a:buFont typeface="Arial"/>
              <a:buChar char="○"/>
            </a:pPr>
            <a:r>
              <a:rPr lang="en" sz="1400"/>
              <a:t>Push your changes to your repo.</a:t>
            </a:r>
            <a:endParaRPr sz="1400"/>
          </a:p>
        </p:txBody>
      </p:sp>
      <p:sp>
        <p:nvSpPr>
          <p:cNvPr id="500" name="Google Shape;500;p25"/>
          <p:cNvSpPr txBox="1"/>
          <p:nvPr>
            <p:ph idx="4294967295" type="title"/>
          </p:nvPr>
        </p:nvSpPr>
        <p:spPr>
          <a:xfrm>
            <a:off x="727650" y="5479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Mandatory (I)</a:t>
            </a:r>
            <a:endParaRPr sz="3000">
              <a:solidFill>
                <a:srgbClr val="2DC5FA"/>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C5FA"/>
        </a:solidFill>
      </p:bgPr>
    </p:bg>
    <p:spTree>
      <p:nvGrpSpPr>
        <p:cNvPr id="504" name="Shape 504"/>
        <p:cNvGrpSpPr/>
        <p:nvPr/>
      </p:nvGrpSpPr>
      <p:grpSpPr>
        <a:xfrm>
          <a:off x="0" y="0"/>
          <a:ext cx="0" cy="0"/>
          <a:chOff x="0" y="0"/>
          <a:chExt cx="0" cy="0"/>
        </a:xfrm>
      </p:grpSpPr>
      <p:sp>
        <p:nvSpPr>
          <p:cNvPr id="505" name="Google Shape;505;p2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b="1" lang="en">
                <a:solidFill>
                  <a:schemeClr val="lt1"/>
                </a:solidFill>
              </a:rPr>
              <a:t>Yaml file</a:t>
            </a:r>
            <a:endParaRPr b="1">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9" name="Shape 509"/>
        <p:cNvGrpSpPr/>
        <p:nvPr/>
      </p:nvGrpSpPr>
      <p:grpSpPr>
        <a:xfrm>
          <a:off x="0" y="0"/>
          <a:ext cx="0" cy="0"/>
          <a:chOff x="0" y="0"/>
          <a:chExt cx="0" cy="0"/>
        </a:xfrm>
      </p:grpSpPr>
      <p:sp>
        <p:nvSpPr>
          <p:cNvPr id="510" name="Google Shape;510;p27"/>
          <p:cNvSpPr txBox="1"/>
          <p:nvPr>
            <p:ph idx="4294967295" type="body"/>
          </p:nvPr>
        </p:nvSpPr>
        <p:spPr>
          <a:xfrm>
            <a:off x="602100" y="108315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1200"/>
              </a:spcBef>
              <a:spcAft>
                <a:spcPts val="0"/>
              </a:spcAft>
              <a:buSzPts val="1400"/>
              <a:buChar char="●"/>
            </a:pPr>
            <a:r>
              <a:rPr lang="en" sz="1400">
                <a:solidFill>
                  <a:schemeClr val="dk1"/>
                </a:solidFill>
              </a:rPr>
              <a:t>Is a configuration plain text file.</a:t>
            </a:r>
            <a:endParaRPr sz="1400">
              <a:solidFill>
                <a:schemeClr val="dk1"/>
              </a:solidFill>
            </a:endParaRPr>
          </a:p>
          <a:p>
            <a:pPr indent="-317500" lvl="0" marL="457200" rtl="0" algn="l">
              <a:lnSpc>
                <a:spcPct val="150000"/>
              </a:lnSpc>
              <a:spcBef>
                <a:spcPts val="0"/>
              </a:spcBef>
              <a:spcAft>
                <a:spcPts val="0"/>
              </a:spcAft>
              <a:buSzPts val="1400"/>
              <a:buChar char="●"/>
            </a:pPr>
            <a:r>
              <a:rPr lang="en" sz="1400">
                <a:solidFill>
                  <a:schemeClr val="dk1"/>
                </a:solidFill>
              </a:rPr>
              <a:t>The purpose of this file is to host all the parameters needed by your notebooks/codes, ie:</a:t>
            </a:r>
            <a:endParaRPr sz="1400">
              <a:solidFill>
                <a:schemeClr val="dk1"/>
              </a:solidFill>
            </a:endParaRPr>
          </a:p>
          <a:p>
            <a:pPr indent="-317500" lvl="1" marL="1371600" rtl="0" algn="l">
              <a:lnSpc>
                <a:spcPct val="150000"/>
              </a:lnSpc>
              <a:spcBef>
                <a:spcPts val="0"/>
              </a:spcBef>
              <a:spcAft>
                <a:spcPts val="0"/>
              </a:spcAft>
              <a:buSzPts val="1400"/>
              <a:buChar char="○"/>
            </a:pPr>
            <a:r>
              <a:rPr lang="en" sz="1400"/>
              <a:t>Folders of data, transformers, scalers, models,....etc</a:t>
            </a:r>
            <a:endParaRPr sz="1400"/>
          </a:p>
          <a:p>
            <a:pPr indent="-317500" lvl="1" marL="1371600" rtl="0" algn="l">
              <a:lnSpc>
                <a:spcPct val="150000"/>
              </a:lnSpc>
              <a:spcBef>
                <a:spcPts val="0"/>
              </a:spcBef>
              <a:spcAft>
                <a:spcPts val="0"/>
              </a:spcAft>
              <a:buSzPts val="1400"/>
              <a:buChar char="○"/>
            </a:pPr>
            <a:r>
              <a:rPr lang="en" sz="1400"/>
              <a:t>Random seed</a:t>
            </a:r>
            <a:endParaRPr sz="1400"/>
          </a:p>
          <a:p>
            <a:pPr indent="-317500" lvl="1" marL="1371600" rtl="0" algn="l">
              <a:lnSpc>
                <a:spcPct val="150000"/>
              </a:lnSpc>
              <a:spcBef>
                <a:spcPts val="0"/>
              </a:spcBef>
              <a:spcAft>
                <a:spcPts val="0"/>
              </a:spcAft>
              <a:buSzPts val="1400"/>
              <a:buChar char="○"/>
            </a:pPr>
            <a:r>
              <a:rPr lang="en" sz="1400"/>
              <a:t>Hyperparameters of each of your models</a:t>
            </a:r>
            <a:endParaRPr sz="1400"/>
          </a:p>
          <a:p>
            <a:pPr indent="-317500" lvl="0" marL="914400" rtl="0" algn="l">
              <a:lnSpc>
                <a:spcPct val="150000"/>
              </a:lnSpc>
              <a:spcBef>
                <a:spcPts val="0"/>
              </a:spcBef>
              <a:spcAft>
                <a:spcPts val="0"/>
              </a:spcAft>
              <a:buSzPts val="1400"/>
              <a:buChar char="●"/>
            </a:pPr>
            <a:r>
              <a:rPr lang="en" sz="1400"/>
              <a:t>It has a hierarchical structure</a:t>
            </a:r>
            <a:endParaRPr sz="1400"/>
          </a:p>
          <a:p>
            <a:pPr indent="-317500" lvl="1" marL="1371600" rtl="0" algn="l">
              <a:lnSpc>
                <a:spcPct val="150000"/>
              </a:lnSpc>
              <a:spcBef>
                <a:spcPts val="0"/>
              </a:spcBef>
              <a:spcAft>
                <a:spcPts val="0"/>
              </a:spcAft>
              <a:buSzPts val="1400"/>
              <a:buChar char="○"/>
            </a:pPr>
            <a:r>
              <a:rPr lang="en" sz="1400"/>
              <a:t>section:</a:t>
            </a:r>
            <a:endParaRPr sz="1400"/>
          </a:p>
          <a:p>
            <a:pPr indent="-317500" lvl="2" marL="1828800" rtl="0" algn="l">
              <a:lnSpc>
                <a:spcPct val="150000"/>
              </a:lnSpc>
              <a:spcBef>
                <a:spcPts val="0"/>
              </a:spcBef>
              <a:spcAft>
                <a:spcPts val="0"/>
              </a:spcAft>
              <a:buSzPts val="1400"/>
              <a:buChar char="■"/>
            </a:pPr>
            <a:r>
              <a:rPr lang="en" sz="1400"/>
              <a:t>Parameter: value</a:t>
            </a:r>
            <a:endParaRPr sz="1400"/>
          </a:p>
          <a:p>
            <a:pPr indent="0" lvl="0" marL="0" rtl="0" algn="l">
              <a:lnSpc>
                <a:spcPct val="150000"/>
              </a:lnSpc>
              <a:spcBef>
                <a:spcPts val="1200"/>
              </a:spcBef>
              <a:spcAft>
                <a:spcPts val="0"/>
              </a:spcAft>
              <a:buSzPts val="1300"/>
              <a:buNone/>
            </a:pPr>
            <a:r>
              <a:t/>
            </a:r>
            <a:endParaRPr sz="1400"/>
          </a:p>
          <a:p>
            <a:pPr indent="0" lvl="0" marL="1371600" rtl="0" algn="l">
              <a:lnSpc>
                <a:spcPct val="150000"/>
              </a:lnSpc>
              <a:spcBef>
                <a:spcPts val="1200"/>
              </a:spcBef>
              <a:spcAft>
                <a:spcPts val="1000"/>
              </a:spcAft>
              <a:buSzPts val="1300"/>
              <a:buNone/>
            </a:pPr>
            <a:r>
              <a:t/>
            </a:r>
            <a:endParaRPr sz="1400"/>
          </a:p>
        </p:txBody>
      </p:sp>
      <p:sp>
        <p:nvSpPr>
          <p:cNvPr id="511" name="Google Shape;511;p27"/>
          <p:cNvSpPr txBox="1"/>
          <p:nvPr>
            <p:ph idx="4294967295" type="title"/>
          </p:nvPr>
        </p:nvSpPr>
        <p:spPr>
          <a:xfrm>
            <a:off x="727650" y="5479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Yaml file</a:t>
            </a:r>
            <a:endParaRPr sz="3000">
              <a:solidFill>
                <a:srgbClr val="2DC5FA"/>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15" name="Shape 515"/>
        <p:cNvGrpSpPr/>
        <p:nvPr/>
      </p:nvGrpSpPr>
      <p:grpSpPr>
        <a:xfrm>
          <a:off x="0" y="0"/>
          <a:ext cx="0" cy="0"/>
          <a:chOff x="0" y="0"/>
          <a:chExt cx="0" cy="0"/>
        </a:xfrm>
      </p:grpSpPr>
      <p:sp>
        <p:nvSpPr>
          <p:cNvPr id="516" name="Google Shape;516;p28"/>
          <p:cNvSpPr txBox="1"/>
          <p:nvPr>
            <p:ph idx="4294967295" type="title"/>
          </p:nvPr>
        </p:nvSpPr>
        <p:spPr>
          <a:xfrm>
            <a:off x="727650" y="5479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Example Yaml file</a:t>
            </a:r>
            <a:endParaRPr sz="3000">
              <a:solidFill>
                <a:srgbClr val="2DC5FA"/>
              </a:solidFill>
            </a:endParaRPr>
          </a:p>
        </p:txBody>
      </p:sp>
      <p:pic>
        <p:nvPicPr>
          <p:cNvPr id="517" name="Google Shape;517;p28"/>
          <p:cNvPicPr preferRelativeResize="0"/>
          <p:nvPr/>
        </p:nvPicPr>
        <p:blipFill rotWithShape="1">
          <a:blip r:embed="rId3">
            <a:alphaModFix/>
          </a:blip>
          <a:srcRect b="0" l="0" r="0" t="0"/>
          <a:stretch/>
        </p:blipFill>
        <p:spPr>
          <a:xfrm>
            <a:off x="1667500" y="1216500"/>
            <a:ext cx="5808999" cy="37555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1" name="Shape 521"/>
        <p:cNvGrpSpPr/>
        <p:nvPr/>
      </p:nvGrpSpPr>
      <p:grpSpPr>
        <a:xfrm>
          <a:off x="0" y="0"/>
          <a:ext cx="0" cy="0"/>
          <a:chOff x="0" y="0"/>
          <a:chExt cx="0" cy="0"/>
        </a:xfrm>
      </p:grpSpPr>
      <p:sp>
        <p:nvSpPr>
          <p:cNvPr id="522" name="Google Shape;522;p29"/>
          <p:cNvSpPr txBox="1"/>
          <p:nvPr>
            <p:ph idx="4294967295" type="title"/>
          </p:nvPr>
        </p:nvSpPr>
        <p:spPr>
          <a:xfrm>
            <a:off x="727650" y="5479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Reading a Yaml file in Python</a:t>
            </a:r>
            <a:endParaRPr sz="3000">
              <a:solidFill>
                <a:srgbClr val="2DC5FA"/>
              </a:solidFill>
            </a:endParaRPr>
          </a:p>
        </p:txBody>
      </p:sp>
      <p:pic>
        <p:nvPicPr>
          <p:cNvPr id="523" name="Google Shape;523;p29"/>
          <p:cNvPicPr preferRelativeResize="0"/>
          <p:nvPr/>
        </p:nvPicPr>
        <p:blipFill rotWithShape="1">
          <a:blip r:embed="rId3">
            <a:alphaModFix/>
          </a:blip>
          <a:srcRect b="0" l="0" r="0" t="0"/>
          <a:stretch/>
        </p:blipFill>
        <p:spPr>
          <a:xfrm>
            <a:off x="914400" y="1235550"/>
            <a:ext cx="7696200" cy="33909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27" name="Shape 527"/>
        <p:cNvGrpSpPr/>
        <p:nvPr/>
      </p:nvGrpSpPr>
      <p:grpSpPr>
        <a:xfrm>
          <a:off x="0" y="0"/>
          <a:ext cx="0" cy="0"/>
          <a:chOff x="0" y="0"/>
          <a:chExt cx="0" cy="0"/>
        </a:xfrm>
      </p:grpSpPr>
      <p:sp>
        <p:nvSpPr>
          <p:cNvPr id="528" name="Google Shape;528;p30"/>
          <p:cNvSpPr txBox="1"/>
          <p:nvPr>
            <p:ph idx="4294967295" type="body"/>
          </p:nvPr>
        </p:nvSpPr>
        <p:spPr>
          <a:xfrm>
            <a:off x="602100" y="1083150"/>
            <a:ext cx="7939800" cy="33519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1200"/>
              </a:spcBef>
              <a:spcAft>
                <a:spcPts val="0"/>
              </a:spcAft>
              <a:buSzPts val="1600"/>
              <a:buChar char="●"/>
            </a:pPr>
            <a:r>
              <a:rPr lang="en" sz="1600">
                <a:solidFill>
                  <a:schemeClr val="dk1"/>
                </a:solidFill>
              </a:rPr>
              <a:t>To read a yaml file we need the library “yaml”.</a:t>
            </a:r>
            <a:endParaRPr sz="1600">
              <a:solidFill>
                <a:schemeClr val="dk1"/>
              </a:solidFill>
            </a:endParaRPr>
          </a:p>
          <a:p>
            <a:pPr indent="-330200" lvl="0" marL="457200" rtl="0" algn="l">
              <a:lnSpc>
                <a:spcPct val="150000"/>
              </a:lnSpc>
              <a:spcBef>
                <a:spcPts val="0"/>
              </a:spcBef>
              <a:spcAft>
                <a:spcPts val="0"/>
              </a:spcAft>
              <a:buClr>
                <a:schemeClr val="dk1"/>
              </a:buClr>
              <a:buSzPts val="1600"/>
              <a:buChar char="●"/>
            </a:pPr>
            <a:r>
              <a:rPr b="1" lang="en" sz="1600">
                <a:solidFill>
                  <a:srgbClr val="6AA84F"/>
                </a:solidFill>
              </a:rPr>
              <a:t>import</a:t>
            </a:r>
            <a:r>
              <a:rPr lang="en" sz="1600">
                <a:solidFill>
                  <a:schemeClr val="dk1"/>
                </a:solidFill>
              </a:rPr>
              <a:t> yaml</a:t>
            </a:r>
            <a:endParaRPr sz="1600">
              <a:solidFill>
                <a:schemeClr val="dk1"/>
              </a:solidFill>
            </a:endParaRPr>
          </a:p>
          <a:p>
            <a:pPr indent="-330200" lvl="0" marL="457200" rtl="0" algn="l">
              <a:lnSpc>
                <a:spcPct val="150000"/>
              </a:lnSpc>
              <a:spcBef>
                <a:spcPts val="0"/>
              </a:spcBef>
              <a:spcAft>
                <a:spcPts val="0"/>
              </a:spcAft>
              <a:buClr>
                <a:schemeClr val="dk1"/>
              </a:buClr>
              <a:buSzPts val="1600"/>
              <a:buChar char="●"/>
            </a:pPr>
            <a:r>
              <a:rPr lang="en" sz="1600">
                <a:solidFill>
                  <a:schemeClr val="dk1"/>
                </a:solidFill>
              </a:rPr>
              <a:t>We can  read and store all the parameters from a yaml file using:</a:t>
            </a:r>
            <a:endParaRPr sz="1600">
              <a:solidFill>
                <a:schemeClr val="dk1"/>
              </a:solidFill>
            </a:endParaRPr>
          </a:p>
          <a:p>
            <a:pPr indent="457200" lvl="0" marL="457200" rtl="0" algn="l">
              <a:lnSpc>
                <a:spcPct val="150000"/>
              </a:lnSpc>
              <a:spcBef>
                <a:spcPts val="1000"/>
              </a:spcBef>
              <a:spcAft>
                <a:spcPts val="0"/>
              </a:spcAft>
              <a:buSzPts val="1300"/>
              <a:buNone/>
            </a:pPr>
            <a:r>
              <a:rPr b="1" lang="en" sz="1600">
                <a:solidFill>
                  <a:srgbClr val="4EC9B0"/>
                </a:solidFill>
                <a:highlight>
                  <a:schemeClr val="lt1"/>
                </a:highlight>
                <a:latin typeface="Courier New"/>
                <a:ea typeface="Courier New"/>
                <a:cs typeface="Courier New"/>
                <a:sym typeface="Courier New"/>
              </a:rPr>
              <a:t>with</a:t>
            </a:r>
            <a:r>
              <a:rPr lang="en" sz="1600">
                <a:solidFill>
                  <a:schemeClr val="dk1"/>
                </a:solidFill>
                <a:highlight>
                  <a:schemeClr val="lt1"/>
                </a:highlight>
                <a:latin typeface="Courier New"/>
                <a:ea typeface="Courier New"/>
                <a:cs typeface="Courier New"/>
                <a:sym typeface="Courier New"/>
              </a:rPr>
              <a:t> open(“path_to/parameters.yaml”) </a:t>
            </a:r>
            <a:r>
              <a:rPr b="1" lang="en" sz="1600">
                <a:solidFill>
                  <a:srgbClr val="4EC9B0"/>
                </a:solidFill>
                <a:highlight>
                  <a:schemeClr val="lt1"/>
                </a:highlight>
                <a:latin typeface="Courier New"/>
                <a:ea typeface="Courier New"/>
                <a:cs typeface="Courier New"/>
                <a:sym typeface="Courier New"/>
              </a:rPr>
              <a:t>as</a:t>
            </a:r>
            <a:r>
              <a:rPr lang="en" sz="1600">
                <a:solidFill>
                  <a:schemeClr val="dk1"/>
                </a:solidFill>
                <a:highlight>
                  <a:schemeClr val="lt1"/>
                </a:highlight>
                <a:latin typeface="Courier New"/>
                <a:ea typeface="Courier New"/>
                <a:cs typeface="Courier New"/>
                <a:sym typeface="Courier New"/>
              </a:rPr>
              <a:t> conf_file:</a:t>
            </a:r>
            <a:endParaRPr sz="1600">
              <a:solidFill>
                <a:schemeClr val="dk1"/>
              </a:solidFill>
              <a:highlight>
                <a:schemeClr val="lt1"/>
              </a:highlight>
              <a:latin typeface="Courier New"/>
              <a:ea typeface="Courier New"/>
              <a:cs typeface="Courier New"/>
              <a:sym typeface="Courier New"/>
            </a:endParaRPr>
          </a:p>
          <a:p>
            <a:pPr indent="0" lvl="0" marL="0" rtl="0" algn="l">
              <a:lnSpc>
                <a:spcPct val="150000"/>
              </a:lnSpc>
              <a:spcBef>
                <a:spcPts val="0"/>
              </a:spcBef>
              <a:spcAft>
                <a:spcPts val="0"/>
              </a:spcAft>
              <a:buSzPts val="1300"/>
              <a:buNone/>
            </a:pPr>
            <a:r>
              <a:rPr lang="en" sz="1600">
                <a:solidFill>
                  <a:schemeClr val="dk1"/>
                </a:solidFill>
                <a:highlight>
                  <a:schemeClr val="lt1"/>
                </a:highlight>
                <a:latin typeface="Courier New"/>
                <a:ea typeface="Courier New"/>
                <a:cs typeface="Courier New"/>
                <a:sym typeface="Courier New"/>
              </a:rPr>
              <a:t>       		config = </a:t>
            </a:r>
            <a:r>
              <a:rPr b="1" lang="en" sz="1600">
                <a:solidFill>
                  <a:srgbClr val="4EC9B0"/>
                </a:solidFill>
                <a:highlight>
                  <a:schemeClr val="lt1"/>
                </a:highlight>
                <a:latin typeface="Courier New"/>
                <a:ea typeface="Courier New"/>
                <a:cs typeface="Courier New"/>
                <a:sym typeface="Courier New"/>
              </a:rPr>
              <a:t>yaml</a:t>
            </a:r>
            <a:r>
              <a:rPr lang="en" sz="1600">
                <a:solidFill>
                  <a:schemeClr val="dk1"/>
                </a:solidFill>
                <a:highlight>
                  <a:schemeClr val="lt1"/>
                </a:highlight>
                <a:latin typeface="Courier New"/>
                <a:ea typeface="Courier New"/>
                <a:cs typeface="Courier New"/>
                <a:sym typeface="Courier New"/>
              </a:rPr>
              <a:t>.safe_load(conf_file)</a:t>
            </a:r>
            <a:endParaRPr sz="1600">
              <a:solidFill>
                <a:schemeClr val="dk1"/>
              </a:solidFill>
              <a:highlight>
                <a:schemeClr val="lt1"/>
              </a:highlight>
              <a:latin typeface="Courier New"/>
              <a:ea typeface="Courier New"/>
              <a:cs typeface="Courier New"/>
              <a:sym typeface="Courier New"/>
            </a:endParaRPr>
          </a:p>
          <a:p>
            <a:pPr indent="-330200" lvl="0" marL="457200" rtl="0" algn="l">
              <a:lnSpc>
                <a:spcPct val="150000"/>
              </a:lnSpc>
              <a:spcBef>
                <a:spcPts val="0"/>
              </a:spcBef>
              <a:spcAft>
                <a:spcPts val="0"/>
              </a:spcAft>
              <a:buClr>
                <a:schemeClr val="dk1"/>
              </a:buClr>
              <a:buSzPts val="1600"/>
              <a:buChar char="●"/>
            </a:pPr>
            <a:r>
              <a:rPr lang="en" sz="1600">
                <a:solidFill>
                  <a:schemeClr val="dk1"/>
                </a:solidFill>
                <a:highlight>
                  <a:schemeClr val="lt1"/>
                </a:highlight>
              </a:rPr>
              <a:t>“config” variable  is a “nested” dictionary:</a:t>
            </a:r>
            <a:endParaRPr sz="1600">
              <a:solidFill>
                <a:schemeClr val="dk1"/>
              </a:solidFill>
              <a:highlight>
                <a:schemeClr val="lt1"/>
              </a:highlight>
            </a:endParaRPr>
          </a:p>
          <a:p>
            <a:pPr indent="-330200" lvl="1" marL="914400" rtl="0" algn="l">
              <a:lnSpc>
                <a:spcPct val="150000"/>
              </a:lnSpc>
              <a:spcBef>
                <a:spcPts val="0"/>
              </a:spcBef>
              <a:spcAft>
                <a:spcPts val="0"/>
              </a:spcAft>
              <a:buClr>
                <a:schemeClr val="dk1"/>
              </a:buClr>
              <a:buSzPts val="1600"/>
              <a:buChar char="○"/>
            </a:pPr>
            <a:r>
              <a:rPr lang="en" sz="1600">
                <a:solidFill>
                  <a:schemeClr val="dk1"/>
                </a:solidFill>
                <a:highlight>
                  <a:schemeClr val="lt1"/>
                </a:highlight>
              </a:rPr>
              <a:t>config[‘train’][‘neighbours’]....</a:t>
            </a:r>
            <a:endParaRPr sz="1600">
              <a:solidFill>
                <a:schemeClr val="dk1"/>
              </a:solidFill>
              <a:highlight>
                <a:schemeClr val="lt1"/>
              </a:highlight>
            </a:endParaRPr>
          </a:p>
          <a:p>
            <a:pPr indent="0" lvl="0" marL="0" rtl="0" algn="l">
              <a:lnSpc>
                <a:spcPct val="150000"/>
              </a:lnSpc>
              <a:spcBef>
                <a:spcPts val="0"/>
              </a:spcBef>
              <a:spcAft>
                <a:spcPts val="0"/>
              </a:spcAft>
              <a:buSzPts val="1300"/>
              <a:buNone/>
            </a:pPr>
            <a:r>
              <a:t/>
            </a:r>
            <a:endParaRPr sz="1600">
              <a:solidFill>
                <a:schemeClr val="dk1"/>
              </a:solidFill>
              <a:highlight>
                <a:schemeClr val="lt1"/>
              </a:highlight>
              <a:latin typeface="Courier New"/>
              <a:ea typeface="Courier New"/>
              <a:cs typeface="Courier New"/>
              <a:sym typeface="Courier New"/>
            </a:endParaRPr>
          </a:p>
          <a:p>
            <a:pPr indent="0" lvl="0" marL="1371600" rtl="0" algn="l">
              <a:lnSpc>
                <a:spcPct val="150000"/>
              </a:lnSpc>
              <a:spcBef>
                <a:spcPts val="1200"/>
              </a:spcBef>
              <a:spcAft>
                <a:spcPts val="0"/>
              </a:spcAft>
              <a:buSzPts val="1300"/>
              <a:buNone/>
            </a:pPr>
            <a:r>
              <a:t/>
            </a:r>
            <a:endParaRPr sz="1400">
              <a:solidFill>
                <a:schemeClr val="dk1"/>
              </a:solidFill>
            </a:endParaRPr>
          </a:p>
          <a:p>
            <a:pPr indent="0" lvl="0" marL="1371600" rtl="0" algn="l">
              <a:lnSpc>
                <a:spcPct val="150000"/>
              </a:lnSpc>
              <a:spcBef>
                <a:spcPts val="1200"/>
              </a:spcBef>
              <a:spcAft>
                <a:spcPts val="1000"/>
              </a:spcAft>
              <a:buSzPts val="1300"/>
              <a:buNone/>
            </a:pPr>
            <a:r>
              <a:t/>
            </a:r>
            <a:endParaRPr sz="1400"/>
          </a:p>
        </p:txBody>
      </p:sp>
      <p:sp>
        <p:nvSpPr>
          <p:cNvPr id="529" name="Google Shape;529;p30"/>
          <p:cNvSpPr txBox="1"/>
          <p:nvPr>
            <p:ph idx="4294967295" type="title"/>
          </p:nvPr>
        </p:nvSpPr>
        <p:spPr>
          <a:xfrm>
            <a:off x="727650" y="5479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Reading yaml files</a:t>
            </a:r>
            <a:endParaRPr sz="3000">
              <a:solidFill>
                <a:srgbClr val="2DC5FA"/>
              </a:solidFill>
            </a:endParaRPr>
          </a:p>
        </p:txBody>
      </p:sp>
      <p:pic>
        <p:nvPicPr>
          <p:cNvPr id="530" name="Google Shape;530;p30"/>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6" name="Shape 326"/>
        <p:cNvGrpSpPr/>
        <p:nvPr/>
      </p:nvGrpSpPr>
      <p:grpSpPr>
        <a:xfrm>
          <a:off x="0" y="0"/>
          <a:ext cx="0" cy="0"/>
          <a:chOff x="0" y="0"/>
          <a:chExt cx="0" cy="0"/>
        </a:xfrm>
      </p:grpSpPr>
      <p:sp>
        <p:nvSpPr>
          <p:cNvPr id="327" name="Google Shape;327;p4"/>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Repo files</a:t>
            </a:r>
            <a:r>
              <a:rPr lang="en" sz="3000">
                <a:solidFill>
                  <a:srgbClr val="000000"/>
                </a:solidFill>
              </a:rPr>
              <a:t> </a:t>
            </a:r>
            <a:endParaRPr sz="3000">
              <a:solidFill>
                <a:srgbClr val="000000"/>
              </a:solidFill>
            </a:endParaRPr>
          </a:p>
          <a:p>
            <a:pPr indent="0" lvl="0" marL="0" rtl="0" algn="l">
              <a:lnSpc>
                <a:spcPct val="100000"/>
              </a:lnSpc>
              <a:spcBef>
                <a:spcPts val="0"/>
              </a:spcBef>
              <a:spcAft>
                <a:spcPts val="0"/>
              </a:spcAft>
              <a:buSzPts val="2800"/>
              <a:buNone/>
            </a:pPr>
            <a:r>
              <a:t/>
            </a:r>
            <a:endParaRPr sz="3000"/>
          </a:p>
        </p:txBody>
      </p:sp>
      <p:pic>
        <p:nvPicPr>
          <p:cNvPr id="328" name="Google Shape;328;p4"/>
          <p:cNvPicPr preferRelativeResize="0"/>
          <p:nvPr/>
        </p:nvPicPr>
        <p:blipFill rotWithShape="1">
          <a:blip r:embed="rId3">
            <a:alphaModFix/>
          </a:blip>
          <a:srcRect b="0" l="0" r="0" t="0"/>
          <a:stretch/>
        </p:blipFill>
        <p:spPr>
          <a:xfrm>
            <a:off x="838200" y="863250"/>
            <a:ext cx="7584709" cy="4127848"/>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34" name="Shape 534"/>
        <p:cNvGrpSpPr/>
        <p:nvPr/>
      </p:nvGrpSpPr>
      <p:grpSpPr>
        <a:xfrm>
          <a:off x="0" y="0"/>
          <a:ext cx="0" cy="0"/>
          <a:chOff x="0" y="0"/>
          <a:chExt cx="0" cy="0"/>
        </a:xfrm>
      </p:grpSpPr>
      <p:sp>
        <p:nvSpPr>
          <p:cNvPr id="535" name="Google Shape;535;p31"/>
          <p:cNvSpPr txBox="1"/>
          <p:nvPr>
            <p:ph idx="4294967295" type="body"/>
          </p:nvPr>
        </p:nvSpPr>
        <p:spPr>
          <a:xfrm>
            <a:off x="602100" y="1083150"/>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50000"/>
              </a:lnSpc>
              <a:spcBef>
                <a:spcPts val="1200"/>
              </a:spcBef>
              <a:spcAft>
                <a:spcPts val="0"/>
              </a:spcAft>
              <a:buSzPts val="1400"/>
              <a:buChar char="●"/>
            </a:pPr>
            <a:r>
              <a:rPr lang="en" sz="1400">
                <a:solidFill>
                  <a:schemeClr val="dk1"/>
                </a:solidFill>
              </a:rPr>
              <a:t>Is a configuration plain text file.</a:t>
            </a:r>
            <a:endParaRPr sz="1400">
              <a:solidFill>
                <a:schemeClr val="dk1"/>
              </a:solidFill>
            </a:endParaRPr>
          </a:p>
          <a:p>
            <a:pPr indent="-317500" lvl="0" marL="457200" rtl="0" algn="l">
              <a:lnSpc>
                <a:spcPct val="150000"/>
              </a:lnSpc>
              <a:spcBef>
                <a:spcPts val="0"/>
              </a:spcBef>
              <a:spcAft>
                <a:spcPts val="0"/>
              </a:spcAft>
              <a:buSzPts val="1400"/>
              <a:buChar char="●"/>
            </a:pPr>
            <a:r>
              <a:rPr lang="en" sz="1400">
                <a:solidFill>
                  <a:schemeClr val="dk1"/>
                </a:solidFill>
              </a:rPr>
              <a:t>The purpose of this file is to host all the parameters needed by your notebooks/codes, ie:</a:t>
            </a:r>
            <a:endParaRPr sz="1400">
              <a:solidFill>
                <a:schemeClr val="dk1"/>
              </a:solidFill>
            </a:endParaRPr>
          </a:p>
          <a:p>
            <a:pPr indent="-317500" lvl="1" marL="1371600" rtl="0" algn="l">
              <a:lnSpc>
                <a:spcPct val="150000"/>
              </a:lnSpc>
              <a:spcBef>
                <a:spcPts val="0"/>
              </a:spcBef>
              <a:spcAft>
                <a:spcPts val="0"/>
              </a:spcAft>
              <a:buSzPts val="1400"/>
              <a:buChar char="○"/>
            </a:pPr>
            <a:r>
              <a:rPr lang="en" sz="1400"/>
              <a:t>Folders of data, transformers, scalers, models,....etc</a:t>
            </a:r>
            <a:endParaRPr sz="1400"/>
          </a:p>
          <a:p>
            <a:pPr indent="-317500" lvl="1" marL="1371600" rtl="0" algn="l">
              <a:lnSpc>
                <a:spcPct val="150000"/>
              </a:lnSpc>
              <a:spcBef>
                <a:spcPts val="0"/>
              </a:spcBef>
              <a:spcAft>
                <a:spcPts val="0"/>
              </a:spcAft>
              <a:buSzPts val="1400"/>
              <a:buChar char="○"/>
            </a:pPr>
            <a:r>
              <a:rPr lang="en" sz="1400"/>
              <a:t>Random seed</a:t>
            </a:r>
            <a:endParaRPr sz="1400"/>
          </a:p>
          <a:p>
            <a:pPr indent="-317500" lvl="1" marL="1371600" rtl="0" algn="l">
              <a:lnSpc>
                <a:spcPct val="150000"/>
              </a:lnSpc>
              <a:spcBef>
                <a:spcPts val="0"/>
              </a:spcBef>
              <a:spcAft>
                <a:spcPts val="0"/>
              </a:spcAft>
              <a:buSzPts val="1400"/>
              <a:buChar char="○"/>
            </a:pPr>
            <a:r>
              <a:rPr lang="en" sz="1400"/>
              <a:t>Hyperparameters of each of your models</a:t>
            </a:r>
            <a:endParaRPr sz="1400"/>
          </a:p>
          <a:p>
            <a:pPr indent="-317500" lvl="0" marL="914400" rtl="0" algn="l">
              <a:lnSpc>
                <a:spcPct val="150000"/>
              </a:lnSpc>
              <a:spcBef>
                <a:spcPts val="0"/>
              </a:spcBef>
              <a:spcAft>
                <a:spcPts val="0"/>
              </a:spcAft>
              <a:buSzPts val="1400"/>
              <a:buChar char="●"/>
            </a:pPr>
            <a:r>
              <a:rPr lang="en" sz="1400"/>
              <a:t>It has a hierarchical structure</a:t>
            </a:r>
            <a:endParaRPr sz="1400"/>
          </a:p>
          <a:p>
            <a:pPr indent="-317500" lvl="1" marL="1371600" rtl="0" algn="l">
              <a:lnSpc>
                <a:spcPct val="150000"/>
              </a:lnSpc>
              <a:spcBef>
                <a:spcPts val="0"/>
              </a:spcBef>
              <a:spcAft>
                <a:spcPts val="0"/>
              </a:spcAft>
              <a:buSzPts val="1400"/>
              <a:buChar char="○"/>
            </a:pPr>
            <a:r>
              <a:rPr lang="en" sz="1400"/>
              <a:t>section:</a:t>
            </a:r>
            <a:endParaRPr sz="1400"/>
          </a:p>
          <a:p>
            <a:pPr indent="-317500" lvl="2" marL="1828800" rtl="0" algn="l">
              <a:lnSpc>
                <a:spcPct val="150000"/>
              </a:lnSpc>
              <a:spcBef>
                <a:spcPts val="0"/>
              </a:spcBef>
              <a:spcAft>
                <a:spcPts val="0"/>
              </a:spcAft>
              <a:buSzPts val="1400"/>
              <a:buChar char="■"/>
            </a:pPr>
            <a:r>
              <a:rPr lang="en" sz="1400"/>
              <a:t>Parameter: value</a:t>
            </a:r>
            <a:endParaRPr sz="1400"/>
          </a:p>
          <a:p>
            <a:pPr indent="0" lvl="0" marL="0" rtl="0" algn="l">
              <a:lnSpc>
                <a:spcPct val="150000"/>
              </a:lnSpc>
              <a:spcBef>
                <a:spcPts val="1200"/>
              </a:spcBef>
              <a:spcAft>
                <a:spcPts val="0"/>
              </a:spcAft>
              <a:buSzPts val="1300"/>
              <a:buNone/>
            </a:pPr>
            <a:r>
              <a:t/>
            </a:r>
            <a:endParaRPr sz="1400"/>
          </a:p>
          <a:p>
            <a:pPr indent="0" lvl="0" marL="1371600" rtl="0" algn="l">
              <a:lnSpc>
                <a:spcPct val="150000"/>
              </a:lnSpc>
              <a:spcBef>
                <a:spcPts val="1200"/>
              </a:spcBef>
              <a:spcAft>
                <a:spcPts val="1000"/>
              </a:spcAft>
              <a:buSzPts val="1300"/>
              <a:buNone/>
            </a:pPr>
            <a:r>
              <a:t/>
            </a:r>
            <a:endParaRPr sz="1400"/>
          </a:p>
        </p:txBody>
      </p:sp>
      <p:sp>
        <p:nvSpPr>
          <p:cNvPr id="536" name="Google Shape;536;p31"/>
          <p:cNvSpPr txBox="1"/>
          <p:nvPr>
            <p:ph idx="4294967295" type="title"/>
          </p:nvPr>
        </p:nvSpPr>
        <p:spPr>
          <a:xfrm>
            <a:off x="727650" y="5479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Yaml file</a:t>
            </a:r>
            <a:endParaRPr sz="3000">
              <a:solidFill>
                <a:srgbClr val="2DC5FA"/>
              </a:solidFill>
            </a:endParaRPr>
          </a:p>
        </p:txBody>
      </p:sp>
      <p:pic>
        <p:nvPicPr>
          <p:cNvPr id="537" name="Google Shape;537;p31"/>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pic>
        <p:nvPicPr>
          <p:cNvPr id="542" name="Google Shape;542;p32"/>
          <p:cNvPicPr preferRelativeResize="0"/>
          <p:nvPr/>
        </p:nvPicPr>
        <p:blipFill rotWithShape="1">
          <a:blip r:embed="rId3">
            <a:alphaModFix/>
          </a:blip>
          <a:srcRect b="0" l="0" r="0" t="0"/>
          <a:stretch/>
        </p:blipFill>
        <p:spPr>
          <a:xfrm>
            <a:off x="152400" y="152400"/>
            <a:ext cx="8602132" cy="4838699"/>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pic>
        <p:nvPicPr>
          <p:cNvPr id="547" name="Google Shape;547;p33"/>
          <p:cNvPicPr preferRelativeResize="0"/>
          <p:nvPr/>
        </p:nvPicPr>
        <p:blipFill rotWithShape="1">
          <a:blip r:embed="rId3">
            <a:alphaModFix/>
          </a:blip>
          <a:srcRect b="0" l="0" r="0" t="0"/>
          <a:stretch/>
        </p:blipFill>
        <p:spPr>
          <a:xfrm>
            <a:off x="152400" y="152400"/>
            <a:ext cx="8602132" cy="4838699"/>
          </a:xfrm>
          <a:prstGeom prst="rect">
            <a:avLst/>
          </a:prstGeom>
          <a:noFill/>
          <a:ln>
            <a:noFill/>
          </a:ln>
        </p:spPr>
      </p:pic>
      <p:pic>
        <p:nvPicPr>
          <p:cNvPr id="548" name="Google Shape;548;p33"/>
          <p:cNvPicPr preferRelativeResize="0"/>
          <p:nvPr/>
        </p:nvPicPr>
        <p:blipFill rotWithShape="1">
          <a:blip r:embed="rId4">
            <a:alphaModFix/>
          </a:blip>
          <a:srcRect b="0" l="0" r="0" t="0"/>
          <a:stretch/>
        </p:blipFill>
        <p:spPr>
          <a:xfrm>
            <a:off x="0" y="0"/>
            <a:ext cx="9144000" cy="51435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2" name="Shape 552"/>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2" name="Shape 332"/>
        <p:cNvGrpSpPr/>
        <p:nvPr/>
      </p:nvGrpSpPr>
      <p:grpSpPr>
        <a:xfrm>
          <a:off x="0" y="0"/>
          <a:ext cx="0" cy="0"/>
          <a:chOff x="0" y="0"/>
          <a:chExt cx="0" cy="0"/>
        </a:xfrm>
      </p:grpSpPr>
      <p:sp>
        <p:nvSpPr>
          <p:cNvPr id="333" name="Google Shape;333;p5"/>
          <p:cNvSpPr txBox="1"/>
          <p:nvPr>
            <p:ph idx="4294967295" type="body"/>
          </p:nvPr>
        </p:nvSpPr>
        <p:spPr>
          <a:xfrm>
            <a:off x="603900" y="10461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Add the following files to your repo:</a:t>
            </a:r>
            <a:endParaRPr sz="1400"/>
          </a:p>
          <a:p>
            <a:pPr indent="0" lvl="0" marL="457200" rtl="0" algn="l">
              <a:lnSpc>
                <a:spcPct val="115000"/>
              </a:lnSpc>
              <a:spcBef>
                <a:spcPts val="1200"/>
              </a:spcBef>
              <a:spcAft>
                <a:spcPts val="0"/>
              </a:spcAft>
              <a:buSzPts val="1300"/>
              <a:buNone/>
            </a:pPr>
            <a:r>
              <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README.md -&gt; Introduce the purpose of your project and provide your findings and next steps to go. Also add a link to your data source.</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requirements.in -&gt;a list of libraries used in your project alongside with the specific version for a production environment.</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requirements-dev.in -&gt; a list of libraries used in your project alongside with the specific version to be used in your jupyter notebook.</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params.yaml -&gt; yaml file with all the settings used in your project (folders, random_seeds, neighbours,...etc)</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.gitignore -&gt; include all the files that you don’t want to commit.</a:t>
            </a:r>
            <a:endParaRPr sz="1400"/>
          </a:p>
          <a:p>
            <a:pPr indent="0" lvl="0" marL="914400" rtl="0" algn="l">
              <a:lnSpc>
                <a:spcPct val="115000"/>
              </a:lnSpc>
              <a:spcBef>
                <a:spcPts val="1200"/>
              </a:spcBef>
              <a:spcAft>
                <a:spcPts val="0"/>
              </a:spcAft>
              <a:buSzPts val="1300"/>
              <a:buNone/>
            </a:pPr>
            <a:r>
              <a:t/>
            </a:r>
            <a:endParaRPr sz="1400"/>
          </a:p>
          <a:p>
            <a:pPr indent="0" lvl="0" marL="914400" rtl="0" algn="l">
              <a:lnSpc>
                <a:spcPct val="115000"/>
              </a:lnSpc>
              <a:spcBef>
                <a:spcPts val="1200"/>
              </a:spcBef>
              <a:spcAft>
                <a:spcPts val="1000"/>
              </a:spcAft>
              <a:buSzPts val="1300"/>
              <a:buNone/>
            </a:pPr>
            <a:r>
              <a:t/>
            </a:r>
            <a:endParaRPr sz="1400"/>
          </a:p>
        </p:txBody>
      </p:sp>
      <p:sp>
        <p:nvSpPr>
          <p:cNvPr id="334" name="Google Shape;334;p5"/>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Repo files</a:t>
            </a:r>
            <a:r>
              <a:rPr lang="en" sz="3000">
                <a:solidFill>
                  <a:srgbClr val="000000"/>
                </a:solidFill>
              </a:rPr>
              <a:t> </a:t>
            </a:r>
            <a:endParaRPr sz="3000">
              <a:solidFill>
                <a:srgbClr val="000000"/>
              </a:solidFill>
            </a:endParaRPr>
          </a:p>
          <a:p>
            <a:pPr indent="0" lvl="0" marL="0" rtl="0" algn="l">
              <a:lnSpc>
                <a:spcPct val="100000"/>
              </a:lnSpc>
              <a:spcBef>
                <a:spcPts val="0"/>
              </a:spcBef>
              <a:spcAft>
                <a:spcPts val="0"/>
              </a:spcAft>
              <a:buSzPts val="2800"/>
              <a:buNone/>
            </a:pPr>
            <a:r>
              <a:t/>
            </a:r>
            <a:endParaRPr sz="3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8" name="Shape 338"/>
        <p:cNvGrpSpPr/>
        <p:nvPr/>
      </p:nvGrpSpPr>
      <p:grpSpPr>
        <a:xfrm>
          <a:off x="0" y="0"/>
          <a:ext cx="0" cy="0"/>
          <a:chOff x="0" y="0"/>
          <a:chExt cx="0" cy="0"/>
        </a:xfrm>
      </p:grpSpPr>
      <p:sp>
        <p:nvSpPr>
          <p:cNvPr id="339" name="Google Shape;339;p6"/>
          <p:cNvSpPr txBox="1"/>
          <p:nvPr>
            <p:ph idx="4294967295" type="body"/>
          </p:nvPr>
        </p:nvSpPr>
        <p:spPr>
          <a:xfrm>
            <a:off x="603900" y="10461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Add the following folders to your repo:</a:t>
            </a:r>
            <a:endParaRPr sz="1400"/>
          </a:p>
          <a:p>
            <a:pPr indent="0" lvl="0" marL="457200" rtl="0" algn="l">
              <a:lnSpc>
                <a:spcPct val="115000"/>
              </a:lnSpc>
              <a:spcBef>
                <a:spcPts val="1200"/>
              </a:spcBef>
              <a:spcAft>
                <a:spcPts val="0"/>
              </a:spcAft>
              <a:buSzPts val="1300"/>
              <a:buNone/>
            </a:pPr>
            <a:r>
              <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data/</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raw/data.csv</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cleaned/data_cleaned.csv</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slides/</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Add here any presentation/tableau workbook</a:t>
            </a:r>
            <a:endParaRPr sz="1400"/>
          </a:p>
          <a:p>
            <a:pPr indent="0" lvl="0" marL="914400" rtl="0" algn="l">
              <a:lnSpc>
                <a:spcPct val="115000"/>
              </a:lnSpc>
              <a:spcBef>
                <a:spcPts val="1200"/>
              </a:spcBef>
              <a:spcAft>
                <a:spcPts val="0"/>
              </a:spcAft>
              <a:buSzPts val="1300"/>
              <a:buNone/>
            </a:pPr>
            <a:r>
              <a:t/>
            </a:r>
            <a:endParaRPr sz="1400"/>
          </a:p>
          <a:p>
            <a:pPr indent="0" lvl="0" marL="914400" rtl="0" algn="l">
              <a:lnSpc>
                <a:spcPct val="115000"/>
              </a:lnSpc>
              <a:spcBef>
                <a:spcPts val="1200"/>
              </a:spcBef>
              <a:spcAft>
                <a:spcPts val="0"/>
              </a:spcAft>
              <a:buSzPts val="1300"/>
              <a:buNone/>
            </a:pPr>
            <a:r>
              <a:t/>
            </a:r>
            <a:endParaRPr sz="1400"/>
          </a:p>
          <a:p>
            <a:pPr indent="0" lvl="0" marL="914400" rtl="0" algn="l">
              <a:lnSpc>
                <a:spcPct val="115000"/>
              </a:lnSpc>
              <a:spcBef>
                <a:spcPts val="1200"/>
              </a:spcBef>
              <a:spcAft>
                <a:spcPts val="1000"/>
              </a:spcAft>
              <a:buSzPts val="1300"/>
              <a:buNone/>
            </a:pPr>
            <a:r>
              <a:t/>
            </a:r>
            <a:endParaRPr sz="1400"/>
          </a:p>
        </p:txBody>
      </p:sp>
      <p:sp>
        <p:nvSpPr>
          <p:cNvPr id="340" name="Google Shape;340;p6"/>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Repo folders (I)</a:t>
            </a:r>
            <a:r>
              <a:rPr lang="en" sz="3000">
                <a:solidFill>
                  <a:srgbClr val="000000"/>
                </a:solidFill>
              </a:rPr>
              <a:t> </a:t>
            </a:r>
            <a:endParaRPr sz="3000">
              <a:solidFill>
                <a:srgbClr val="000000"/>
              </a:solidFill>
            </a:endParaRPr>
          </a:p>
          <a:p>
            <a:pPr indent="0" lvl="0" marL="0" rtl="0" algn="l">
              <a:lnSpc>
                <a:spcPct val="100000"/>
              </a:lnSpc>
              <a:spcBef>
                <a:spcPts val="0"/>
              </a:spcBef>
              <a:spcAft>
                <a:spcPts val="0"/>
              </a:spcAft>
              <a:buSzPts val="2800"/>
              <a:buNone/>
            </a:pPr>
            <a:r>
              <a:t/>
            </a:r>
            <a:endParaRPr sz="3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4" name="Shape 344"/>
        <p:cNvGrpSpPr/>
        <p:nvPr/>
      </p:nvGrpSpPr>
      <p:grpSpPr>
        <a:xfrm>
          <a:off x="0" y="0"/>
          <a:ext cx="0" cy="0"/>
          <a:chOff x="0" y="0"/>
          <a:chExt cx="0" cy="0"/>
        </a:xfrm>
      </p:grpSpPr>
      <p:sp>
        <p:nvSpPr>
          <p:cNvPr id="345" name="Google Shape;345;p7"/>
          <p:cNvSpPr txBox="1"/>
          <p:nvPr>
            <p:ph idx="4294967295" type="body"/>
          </p:nvPr>
        </p:nvSpPr>
        <p:spPr>
          <a:xfrm>
            <a:off x="603900" y="10461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I</a:t>
            </a:r>
            <a:r>
              <a:rPr lang="en" sz="1400"/>
              <a:t>f you create a machine learning model, a</a:t>
            </a:r>
            <a:r>
              <a:rPr lang="en" sz="1400"/>
              <a:t>dd the following folders to your repol:</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transformers/</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Store here any fitted transformer</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scalers/</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Store here any scaler</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encoders/</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Store here any encoder</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models/</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Store here all your models</a:t>
            </a:r>
            <a:endParaRPr sz="1400"/>
          </a:p>
          <a:p>
            <a:pPr indent="0" lvl="0" marL="914400" rtl="0" algn="l">
              <a:lnSpc>
                <a:spcPct val="115000"/>
              </a:lnSpc>
              <a:spcBef>
                <a:spcPts val="1200"/>
              </a:spcBef>
              <a:spcAft>
                <a:spcPts val="1000"/>
              </a:spcAft>
              <a:buSzPts val="1300"/>
              <a:buNone/>
            </a:pPr>
            <a:r>
              <a:t/>
            </a:r>
            <a:endParaRPr sz="1400"/>
          </a:p>
        </p:txBody>
      </p:sp>
      <p:sp>
        <p:nvSpPr>
          <p:cNvPr id="346" name="Google Shape;346;p7"/>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Repo folders (II) </a:t>
            </a:r>
            <a:endParaRPr sz="3000">
              <a:solidFill>
                <a:srgbClr val="2DC5FA"/>
              </a:solidFill>
            </a:endParaRPr>
          </a:p>
          <a:p>
            <a:pPr indent="0" lvl="0" marL="0" rtl="0" algn="l">
              <a:lnSpc>
                <a:spcPct val="100000"/>
              </a:lnSpc>
              <a:spcBef>
                <a:spcPts val="0"/>
              </a:spcBef>
              <a:spcAft>
                <a:spcPts val="0"/>
              </a:spcAft>
              <a:buSzPts val="2800"/>
              <a:buNone/>
            </a:pPr>
            <a:r>
              <a:t/>
            </a:r>
            <a:endParaRPr sz="3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0" name="Shape 350"/>
        <p:cNvGrpSpPr/>
        <p:nvPr/>
      </p:nvGrpSpPr>
      <p:grpSpPr>
        <a:xfrm>
          <a:off x="0" y="0"/>
          <a:ext cx="0" cy="0"/>
          <a:chOff x="0" y="0"/>
          <a:chExt cx="0" cy="0"/>
        </a:xfrm>
      </p:grpSpPr>
      <p:sp>
        <p:nvSpPr>
          <p:cNvPr id="351" name="Google Shape;351;p8"/>
          <p:cNvSpPr txBox="1"/>
          <p:nvPr>
            <p:ph idx="4294967295" type="body"/>
          </p:nvPr>
        </p:nvSpPr>
        <p:spPr>
          <a:xfrm>
            <a:off x="603900" y="10461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Add the following folders to your repo:</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notebooks/</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Exploratory notebook -&gt; Here you do all your tests (include Markdown cells with comments about what and why you do what you do)</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[Clean_notebook]</a:t>
            </a:r>
            <a:endParaRPr sz="1400"/>
          </a:p>
          <a:p>
            <a:pPr indent="-317500" lvl="0" marL="457200" rtl="0" algn="l">
              <a:lnSpc>
                <a:spcPct val="115000"/>
              </a:lnSpc>
              <a:spcBef>
                <a:spcPts val="1200"/>
              </a:spcBef>
              <a:spcAft>
                <a:spcPts val="0"/>
              </a:spcAft>
              <a:buSzPts val="1400"/>
              <a:buChar char="●"/>
            </a:pPr>
            <a:r>
              <a:rPr lang="en" sz="1400"/>
              <a:t>I you create a model, you can optionally create this ones:</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src/</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main.py -&gt; Python file to load, clean and train, and save your models</a:t>
            </a:r>
            <a:endParaRPr sz="1400"/>
          </a:p>
          <a:p>
            <a:pPr indent="-317500" lvl="2" marL="1371600" rtl="0" algn="l">
              <a:lnSpc>
                <a:spcPct val="115000"/>
              </a:lnSpc>
              <a:spcBef>
                <a:spcPts val="1200"/>
              </a:spcBef>
              <a:spcAft>
                <a:spcPts val="0"/>
              </a:spcAft>
              <a:buClr>
                <a:srgbClr val="000000"/>
              </a:buClr>
              <a:buSzPts val="1400"/>
              <a:buFont typeface="Arial"/>
              <a:buChar char="■"/>
            </a:pPr>
            <a:r>
              <a:rPr lang="en" sz="1400"/>
              <a:t>lib/</a:t>
            </a:r>
            <a:endParaRPr sz="1400"/>
          </a:p>
          <a:p>
            <a:pPr indent="-317500" lvl="3" marL="1828800" rtl="0" algn="l">
              <a:lnSpc>
                <a:spcPct val="115000"/>
              </a:lnSpc>
              <a:spcBef>
                <a:spcPts val="1200"/>
              </a:spcBef>
              <a:spcAft>
                <a:spcPts val="0"/>
              </a:spcAft>
              <a:buClr>
                <a:srgbClr val="000000"/>
              </a:buClr>
              <a:buSzPts val="1400"/>
              <a:buFont typeface="Arial"/>
              <a:buChar char="●"/>
            </a:pPr>
            <a:r>
              <a:rPr lang="en" sz="1400"/>
              <a:t>functions.py</a:t>
            </a:r>
            <a:endParaRPr sz="1400"/>
          </a:p>
          <a:p>
            <a:pPr indent="-317500" lvl="3" marL="1828800" rtl="0" algn="l">
              <a:lnSpc>
                <a:spcPct val="115000"/>
              </a:lnSpc>
              <a:spcBef>
                <a:spcPts val="1200"/>
              </a:spcBef>
              <a:spcAft>
                <a:spcPts val="0"/>
              </a:spcAft>
              <a:buClr>
                <a:srgbClr val="000000"/>
              </a:buClr>
              <a:buSzPts val="1400"/>
              <a:buFont typeface="Arial"/>
              <a:buChar char="●"/>
            </a:pPr>
            <a:r>
              <a:rPr lang="en" sz="1400"/>
              <a:t>__init__.py</a:t>
            </a:r>
            <a:endParaRPr sz="1400"/>
          </a:p>
          <a:p>
            <a:pPr indent="0" lvl="0" marL="914400" rtl="0" algn="l">
              <a:lnSpc>
                <a:spcPct val="115000"/>
              </a:lnSpc>
              <a:spcBef>
                <a:spcPts val="1200"/>
              </a:spcBef>
              <a:spcAft>
                <a:spcPts val="1000"/>
              </a:spcAft>
              <a:buSzPts val="1300"/>
              <a:buNone/>
            </a:pPr>
            <a:r>
              <a:t/>
            </a:r>
            <a:endParaRPr sz="1400"/>
          </a:p>
        </p:txBody>
      </p:sp>
      <p:sp>
        <p:nvSpPr>
          <p:cNvPr id="352" name="Google Shape;352;p8"/>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Repo folders (III)</a:t>
            </a:r>
            <a:r>
              <a:rPr lang="en" sz="3000">
                <a:solidFill>
                  <a:srgbClr val="000000"/>
                </a:solidFill>
              </a:rPr>
              <a:t> </a:t>
            </a:r>
            <a:endParaRPr sz="3000">
              <a:solidFill>
                <a:srgbClr val="000000"/>
              </a:solidFill>
            </a:endParaRPr>
          </a:p>
          <a:p>
            <a:pPr indent="0" lvl="0" marL="0" rtl="0" algn="l">
              <a:lnSpc>
                <a:spcPct val="100000"/>
              </a:lnSpc>
              <a:spcBef>
                <a:spcPts val="0"/>
              </a:spcBef>
              <a:spcAft>
                <a:spcPts val="0"/>
              </a:spcAft>
              <a:buSzPts val="2800"/>
              <a:buNone/>
            </a:pPr>
            <a:r>
              <a:t/>
            </a:r>
            <a:endParaRPr sz="3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6" name="Shape 356"/>
        <p:cNvGrpSpPr/>
        <p:nvPr/>
      </p:nvGrpSpPr>
      <p:grpSpPr>
        <a:xfrm>
          <a:off x="0" y="0"/>
          <a:ext cx="0" cy="0"/>
          <a:chOff x="0" y="0"/>
          <a:chExt cx="0" cy="0"/>
        </a:xfrm>
      </p:grpSpPr>
      <p:sp>
        <p:nvSpPr>
          <p:cNvPr id="357" name="Google Shape;357;p9"/>
          <p:cNvSpPr txBox="1"/>
          <p:nvPr>
            <p:ph idx="4294967295" type="body"/>
          </p:nvPr>
        </p:nvSpPr>
        <p:spPr>
          <a:xfrm>
            <a:off x="603900" y="1046125"/>
            <a:ext cx="7939800" cy="33519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rgbClr val="000000"/>
              </a:buClr>
              <a:buSzPts val="1400"/>
              <a:buFont typeface="Arial"/>
              <a:buChar char="●"/>
            </a:pPr>
            <a:r>
              <a:rPr lang="en" sz="1400"/>
              <a:t>functions.py:</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Add any import needed by the functions  OUTSIDE THE FUNCTION</a:t>
            </a:r>
            <a:endParaRPr sz="1400"/>
          </a:p>
          <a:p>
            <a:pPr indent="-317500" lvl="1" marL="914400" rtl="0" algn="l">
              <a:lnSpc>
                <a:spcPct val="115000"/>
              </a:lnSpc>
              <a:spcBef>
                <a:spcPts val="1200"/>
              </a:spcBef>
              <a:spcAft>
                <a:spcPts val="0"/>
              </a:spcAft>
              <a:buClr>
                <a:srgbClr val="000000"/>
              </a:buClr>
              <a:buSzPts val="1400"/>
              <a:buFont typeface="Arial"/>
              <a:buChar char="○"/>
            </a:pPr>
            <a:r>
              <a:rPr lang="en" sz="1400"/>
              <a:t>Add all the functions</a:t>
            </a:r>
            <a:endParaRPr sz="1400"/>
          </a:p>
          <a:p>
            <a:pPr indent="-317500" lvl="0" marL="457200" rtl="0" algn="l">
              <a:lnSpc>
                <a:spcPct val="115000"/>
              </a:lnSpc>
              <a:spcBef>
                <a:spcPts val="1200"/>
              </a:spcBef>
              <a:spcAft>
                <a:spcPts val="0"/>
              </a:spcAft>
              <a:buClr>
                <a:srgbClr val="000000"/>
              </a:buClr>
              <a:buSzPts val="1400"/>
              <a:buFont typeface="Arial"/>
              <a:buChar char="●"/>
            </a:pPr>
            <a:r>
              <a:rPr lang="en" sz="1400"/>
              <a:t>Add the following line at the end of your file:</a:t>
            </a:r>
            <a:endParaRPr sz="1400"/>
          </a:p>
          <a:p>
            <a:pPr indent="0" lvl="0" marL="0" rtl="0" algn="l">
              <a:lnSpc>
                <a:spcPct val="115000"/>
              </a:lnSpc>
              <a:spcBef>
                <a:spcPts val="1200"/>
              </a:spcBef>
              <a:spcAft>
                <a:spcPts val="0"/>
              </a:spcAft>
              <a:buSzPts val="1300"/>
              <a:buNone/>
            </a:pPr>
            <a:r>
              <a:rPr lang="en" sz="1400"/>
              <a:t>		if __name__ == “__main__”:</a:t>
            </a:r>
            <a:endParaRPr sz="1400"/>
          </a:p>
          <a:p>
            <a:pPr indent="0" lvl="0" marL="0" rtl="0" algn="l">
              <a:lnSpc>
                <a:spcPct val="115000"/>
              </a:lnSpc>
              <a:spcBef>
                <a:spcPts val="1200"/>
              </a:spcBef>
              <a:spcAft>
                <a:spcPts val="0"/>
              </a:spcAft>
              <a:buSzPts val="1300"/>
              <a:buNone/>
            </a:pPr>
            <a:r>
              <a:rPr lang="en" sz="1400"/>
              <a:t>			function1()</a:t>
            </a:r>
            <a:endParaRPr sz="1400"/>
          </a:p>
          <a:p>
            <a:pPr indent="0" lvl="0" marL="0" rtl="0" algn="l">
              <a:lnSpc>
                <a:spcPct val="115000"/>
              </a:lnSpc>
              <a:spcBef>
                <a:spcPts val="1200"/>
              </a:spcBef>
              <a:spcAft>
                <a:spcPts val="0"/>
              </a:spcAft>
              <a:buSzPts val="1300"/>
              <a:buNone/>
            </a:pPr>
            <a:r>
              <a:rPr lang="en" sz="1400"/>
              <a:t>			function2()</a:t>
            </a:r>
            <a:endParaRPr sz="1400"/>
          </a:p>
          <a:p>
            <a:pPr indent="-317500" lvl="0" marL="457200" rtl="0" algn="l">
              <a:lnSpc>
                <a:spcPct val="115000"/>
              </a:lnSpc>
              <a:spcBef>
                <a:spcPts val="1200"/>
              </a:spcBef>
              <a:spcAft>
                <a:spcPts val="0"/>
              </a:spcAft>
              <a:buSzPts val="1400"/>
              <a:buChar char="●"/>
            </a:pPr>
            <a:r>
              <a:rPr lang="en" sz="1400"/>
              <a:t>This allows you to run the enclosed code from:</a:t>
            </a:r>
            <a:endParaRPr sz="1400"/>
          </a:p>
          <a:p>
            <a:pPr indent="-317500" lvl="1" marL="914400" rtl="0" algn="l">
              <a:lnSpc>
                <a:spcPct val="115000"/>
              </a:lnSpc>
              <a:spcBef>
                <a:spcPts val="0"/>
              </a:spcBef>
              <a:spcAft>
                <a:spcPts val="0"/>
              </a:spcAft>
              <a:buSzPts val="1400"/>
              <a:buChar char="○"/>
            </a:pPr>
            <a:r>
              <a:rPr lang="en" sz="1400"/>
              <a:t> jupyter notebook </a:t>
            </a:r>
            <a:endParaRPr sz="1400"/>
          </a:p>
          <a:p>
            <a:pPr indent="-317500" lvl="1" marL="914400" rtl="0" algn="l">
              <a:lnSpc>
                <a:spcPct val="115000"/>
              </a:lnSpc>
              <a:spcBef>
                <a:spcPts val="0"/>
              </a:spcBef>
              <a:spcAft>
                <a:spcPts val="0"/>
              </a:spcAft>
              <a:buSzPts val="1400"/>
              <a:buChar char="○"/>
            </a:pPr>
            <a:r>
              <a:rPr lang="en" sz="1400"/>
              <a:t>the terminal.</a:t>
            </a:r>
            <a:endParaRPr sz="1400"/>
          </a:p>
        </p:txBody>
      </p:sp>
      <p:sp>
        <p:nvSpPr>
          <p:cNvPr id="358" name="Google Shape;358;p9"/>
          <p:cNvSpPr txBox="1"/>
          <p:nvPr>
            <p:ph idx="4294967295" type="title"/>
          </p:nvPr>
        </p:nvSpPr>
        <p:spPr>
          <a:xfrm>
            <a:off x="729450" y="17565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000">
                <a:solidFill>
                  <a:srgbClr val="2DC5FA"/>
                </a:solidFill>
              </a:rPr>
              <a:t>Repo folders (IV)</a:t>
            </a:r>
            <a:r>
              <a:rPr lang="en" sz="3000">
                <a:solidFill>
                  <a:srgbClr val="000000"/>
                </a:solidFill>
              </a:rPr>
              <a:t> </a:t>
            </a:r>
            <a:endParaRPr sz="3000">
              <a:solidFill>
                <a:srgbClr val="000000"/>
              </a:solidFill>
            </a:endParaRPr>
          </a:p>
          <a:p>
            <a:pPr indent="0" lvl="0" marL="0" rtl="0" algn="l">
              <a:lnSpc>
                <a:spcPct val="100000"/>
              </a:lnSpc>
              <a:spcBef>
                <a:spcPts val="0"/>
              </a:spcBef>
              <a:spcAft>
                <a:spcPts val="0"/>
              </a:spcAft>
              <a:buSzPts val="2800"/>
              <a:buNone/>
            </a:pPr>
            <a:r>
              <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2E364C"/>
      </a:dk1>
      <a:lt1>
        <a:srgbClr val="FFFFFF"/>
      </a:lt1>
      <a:dk2>
        <a:srgbClr val="1A1A1A"/>
      </a:dk2>
      <a:lt2>
        <a:srgbClr val="E9EDEE"/>
      </a:lt2>
      <a:accent1>
        <a:srgbClr val="595959"/>
      </a:accent1>
      <a:accent2>
        <a:srgbClr val="6AA4C8"/>
      </a:accent2>
      <a:accent3>
        <a:srgbClr val="2CC4FA"/>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